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8/30/2011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vanari.ru/20_legendi.html" TargetMode="External"/><Relationship Id="rId2" Type="http://schemas.openxmlformats.org/officeDocument/2006/relationships/hyperlink" Target="http://www.akvanari.ru/../15_delfin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vanari.ru/13_terapiya.html" TargetMode="External"/><Relationship Id="rId2" Type="http://schemas.openxmlformats.org/officeDocument/2006/relationships/hyperlink" Target="http://www.akvanari.ru/../17_sposobnosti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38862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2"/>
                </a:solidFill>
                <a:hlinkClick r:id="rId2" action="ppaction://hlinkfile" tooltip="Дельфины"/>
              </a:rPr>
              <a:t>Дельфины</a:t>
            </a:r>
            <a:endParaRPr lang="ru-RU" sz="6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58674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Дельфины - одни из самых </a:t>
            </a:r>
            <a:r>
              <a:rPr lang="ru-RU" sz="1800" dirty="0" smtClean="0">
                <a:hlinkClick r:id="rId3" action="ppaction://hlinkfile"/>
              </a:rPr>
              <a:t>загадочных</a:t>
            </a:r>
            <a:r>
              <a:rPr lang="ru-RU" sz="1800" dirty="0" smtClean="0"/>
              <a:t> животных на нашей </a:t>
            </a:r>
          </a:p>
          <a:p>
            <a:pPr>
              <a:buNone/>
            </a:pPr>
            <a:r>
              <a:rPr lang="ru-RU" sz="1800" dirty="0" smtClean="0"/>
              <a:t>планете. Интеллект этих морских жителей считают </a:t>
            </a:r>
          </a:p>
          <a:p>
            <a:pPr>
              <a:buNone/>
            </a:pPr>
            <a:r>
              <a:rPr lang="ru-RU" sz="1800" dirty="0" smtClean="0"/>
              <a:t>настолько высоким, что их называют «людьми моря». </a:t>
            </a:r>
          </a:p>
          <a:p>
            <a:pPr>
              <a:buNone/>
            </a:pPr>
            <a:r>
              <a:rPr lang="ru-RU" sz="1800" dirty="0" smtClean="0"/>
              <a:t>Ученые утверждают, что дельфины умнее и </a:t>
            </a:r>
          </a:p>
          <a:p>
            <a:pPr>
              <a:buNone/>
            </a:pPr>
            <a:r>
              <a:rPr lang="ru-RU" sz="1800" dirty="0" smtClean="0"/>
              <a:t>сообразительнее всех остальных животных. </a:t>
            </a:r>
          </a:p>
          <a:p>
            <a:pPr>
              <a:buNone/>
            </a:pPr>
            <a:r>
              <a:rPr lang="ru-RU" sz="1800" dirty="0" smtClean="0"/>
              <a:t>Дельфины обитают в воде, но это не рыбы, а </a:t>
            </a:r>
          </a:p>
          <a:p>
            <a:pPr>
              <a:buNone/>
            </a:pPr>
            <a:r>
              <a:rPr lang="ru-RU" sz="1800" dirty="0" smtClean="0"/>
              <a:t>млекопитающие из отряда китообразных. То есть им </a:t>
            </a:r>
          </a:p>
          <a:p>
            <a:pPr>
              <a:buNone/>
            </a:pPr>
            <a:r>
              <a:rPr lang="ru-RU" sz="1800" dirty="0" smtClean="0"/>
              <a:t>необходим воздух - они дышат легкими, а не жабрами. Люди </a:t>
            </a:r>
          </a:p>
          <a:p>
            <a:pPr>
              <a:buNone/>
            </a:pPr>
            <a:r>
              <a:rPr lang="ru-RU" sz="1800" dirty="0" smtClean="0"/>
              <a:t>всегда могут видеть мордочки дельфинов на поверхности моря, </a:t>
            </a:r>
          </a:p>
          <a:p>
            <a:pPr>
              <a:buNone/>
            </a:pPr>
            <a:r>
              <a:rPr lang="ru-RU" sz="1800" dirty="0" smtClean="0"/>
              <a:t>потому что дельфины могут находиться под водой в среднем </a:t>
            </a:r>
          </a:p>
          <a:p>
            <a:pPr>
              <a:buNone/>
            </a:pPr>
            <a:r>
              <a:rPr lang="ru-RU" sz="1800" dirty="0" smtClean="0"/>
              <a:t>около 3-5 минут (хотя были зафиксированы случаи, когда </a:t>
            </a:r>
          </a:p>
          <a:p>
            <a:pPr>
              <a:buNone/>
            </a:pPr>
            <a:r>
              <a:rPr lang="ru-RU" sz="1800" dirty="0" smtClean="0"/>
              <a:t>дельфины находились под водой от 10 до 15 минут). </a:t>
            </a:r>
          </a:p>
          <a:p>
            <a:endParaRPr lang="ru-RU" sz="1800" dirty="0"/>
          </a:p>
        </p:txBody>
      </p:sp>
      <p:pic>
        <p:nvPicPr>
          <p:cNvPr id="5" name="Рисунок 4" descr="dolphins_1280x960.jpg"/>
          <p:cNvPicPr>
            <a:picLocks noChangeAspect="1"/>
          </p:cNvPicPr>
          <p:nvPr/>
        </p:nvPicPr>
        <p:blipFill>
          <a:blip r:embed="rId4"/>
          <a:srcRect l="15346" t="6522" r="18981"/>
          <a:stretch>
            <a:fillRect/>
          </a:stretch>
        </p:blipFill>
        <p:spPr>
          <a:xfrm>
            <a:off x="5943600" y="2057400"/>
            <a:ext cx="320040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763000" y="6577584"/>
            <a:ext cx="381000" cy="280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52400" y="152400"/>
            <a:ext cx="3200400" cy="7239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6400" dirty="0" smtClean="0"/>
              <a:t>У них небольшая голова, мордочка заостренная, вытянутое </a:t>
            </a:r>
          </a:p>
          <a:p>
            <a:pPr>
              <a:buNone/>
            </a:pPr>
            <a:r>
              <a:rPr lang="ru-RU" sz="6400" dirty="0" smtClean="0"/>
              <a:t>обтекаемое тело. Во рту </a:t>
            </a:r>
            <a:r>
              <a:rPr lang="ru-RU" sz="6400" b="1" dirty="0" smtClean="0"/>
              <a:t>дельфина</a:t>
            </a:r>
            <a:r>
              <a:rPr lang="ru-RU" sz="6400" dirty="0" smtClean="0"/>
              <a:t> много острых и конических </a:t>
            </a:r>
          </a:p>
          <a:p>
            <a:pPr>
              <a:buNone/>
            </a:pPr>
            <a:r>
              <a:rPr lang="ru-RU" sz="6400" dirty="0" smtClean="0"/>
              <a:t>зубов.     Хвост имеет мощную мускулатуру, и расположен </a:t>
            </a:r>
          </a:p>
          <a:p>
            <a:pPr>
              <a:buNone/>
            </a:pPr>
            <a:r>
              <a:rPr lang="ru-RU" sz="6400" dirty="0" smtClean="0"/>
              <a:t>горизонтально, а не вертикально, как у  рыб. Он является главным </a:t>
            </a:r>
          </a:p>
          <a:p>
            <a:pPr>
              <a:buNone/>
            </a:pPr>
            <a:r>
              <a:rPr lang="ru-RU" sz="6400" dirty="0" smtClean="0"/>
              <a:t>органом передвижения. Спиной плавник придает устойчивость в </a:t>
            </a:r>
          </a:p>
          <a:p>
            <a:pPr>
              <a:buNone/>
            </a:pPr>
            <a:r>
              <a:rPr lang="ru-RU" sz="6400" dirty="0" smtClean="0"/>
              <a:t>воде при движении. В хвосте и плавнике нет скелета.  </a:t>
            </a:r>
            <a:r>
              <a:rPr lang="ru-RU" sz="6400" b="1" dirty="0" smtClean="0"/>
              <a:t>Дельфины</a:t>
            </a:r>
            <a:r>
              <a:rPr lang="ru-RU" sz="6400" dirty="0" smtClean="0"/>
              <a:t> </a:t>
            </a:r>
          </a:p>
          <a:p>
            <a:pPr>
              <a:buNone/>
            </a:pPr>
            <a:r>
              <a:rPr lang="ru-RU" sz="6400" dirty="0" smtClean="0"/>
              <a:t>дышат с помощью дыхало (ноздри, которые находятся на </a:t>
            </a:r>
          </a:p>
          <a:p>
            <a:pPr>
              <a:buNone/>
            </a:pPr>
            <a:r>
              <a:rPr lang="ru-RU" sz="6400" dirty="0" smtClean="0"/>
              <a:t>макушке), когда поднимаются к поверхности воды. Дыхало </a:t>
            </a:r>
          </a:p>
          <a:p>
            <a:pPr>
              <a:buNone/>
            </a:pPr>
            <a:r>
              <a:rPr lang="ru-RU" sz="6400" dirty="0" smtClean="0"/>
              <a:t>открывается при вздохе на короткое время, затем плотно </a:t>
            </a:r>
          </a:p>
          <a:p>
            <a:pPr>
              <a:buNone/>
            </a:pPr>
            <a:r>
              <a:rPr lang="ru-RU" sz="6400" dirty="0" smtClean="0"/>
              <a:t>закрывается, чтобы вода не попала внутрь. При этом животное </a:t>
            </a:r>
          </a:p>
          <a:p>
            <a:pPr>
              <a:buNone/>
            </a:pPr>
            <a:r>
              <a:rPr lang="ru-RU" sz="6400" dirty="0" smtClean="0"/>
              <a:t>выпускает в воздух фонтан до 1,5 метров ввысь. Плавая в воде, </a:t>
            </a:r>
          </a:p>
          <a:p>
            <a:pPr>
              <a:buNone/>
            </a:pPr>
            <a:r>
              <a:rPr lang="ru-RU" sz="6400" dirty="0" smtClean="0"/>
              <a:t>они могут развивать высокую скорость – 45 км/ч. </a:t>
            </a:r>
            <a:endParaRPr lang="ru-RU" sz="6400" dirty="0"/>
          </a:p>
        </p:txBody>
      </p:sp>
      <p:pic>
        <p:nvPicPr>
          <p:cNvPr id="6" name="Рисунок 5" descr="1227192752_delfini_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294" r="9294"/>
          <a:stretch>
            <a:fillRect/>
          </a:stretch>
        </p:blipFill>
        <p:spPr>
          <a:xfrm rot="420000">
            <a:off x="3498850" y="1181100"/>
            <a:ext cx="4618038" cy="3932238"/>
          </a:xfrm>
        </p:spPr>
      </p:pic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763000" y="6577584"/>
            <a:ext cx="381000" cy="280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0" y="838200"/>
            <a:ext cx="42672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Питание.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743200"/>
            <a:ext cx="7924800" cy="3962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Питаются </a:t>
            </a:r>
            <a:r>
              <a:rPr lang="ru-RU" b="1" dirty="0" smtClean="0"/>
              <a:t>дельфины </a:t>
            </a:r>
            <a:r>
              <a:rPr lang="ru-RU" dirty="0" smtClean="0"/>
              <a:t>преимущественно </a:t>
            </a:r>
          </a:p>
          <a:p>
            <a:pPr>
              <a:buNone/>
            </a:pPr>
            <a:r>
              <a:rPr lang="ru-RU" dirty="0" smtClean="0"/>
              <a:t>различными видами рыб и кальмарами, хотя </a:t>
            </a:r>
          </a:p>
          <a:p>
            <a:pPr>
              <a:buNone/>
            </a:pPr>
            <a:r>
              <a:rPr lang="ru-RU" dirty="0" smtClean="0"/>
              <a:t>некоторые особи дельфинов предпочитают креветок и </a:t>
            </a:r>
          </a:p>
          <a:p>
            <a:pPr>
              <a:buNone/>
            </a:pPr>
            <a:r>
              <a:rPr lang="ru-RU" dirty="0" smtClean="0"/>
              <a:t>других ракообразных, а касатки поедают также </a:t>
            </a:r>
          </a:p>
          <a:p>
            <a:pPr>
              <a:buNone/>
            </a:pPr>
            <a:r>
              <a:rPr lang="ru-RU" dirty="0" smtClean="0"/>
              <a:t>морских черепах, водных млекопитающих и птиц. В </a:t>
            </a:r>
          </a:p>
          <a:p>
            <a:pPr>
              <a:buNone/>
            </a:pPr>
            <a:r>
              <a:rPr lang="ru-RU" dirty="0" smtClean="0"/>
              <a:t>день дельфин может съесть до 30 килограммов живой </a:t>
            </a:r>
          </a:p>
          <a:p>
            <a:pPr>
              <a:buNone/>
            </a:pPr>
            <a:r>
              <a:rPr lang="ru-RU" dirty="0" smtClean="0"/>
              <a:t>рыбы. Это необходимо для того, чтобы поддерживать </a:t>
            </a:r>
          </a:p>
          <a:p>
            <a:pPr>
              <a:buNone/>
            </a:pPr>
            <a:r>
              <a:rPr lang="ru-RU" dirty="0" smtClean="0"/>
              <a:t>температуру тела постоянной в любой воде, даже </a:t>
            </a:r>
          </a:p>
          <a:p>
            <a:pPr>
              <a:buNone/>
            </a:pPr>
            <a:r>
              <a:rPr lang="ru-RU" dirty="0" smtClean="0"/>
              <a:t>очень холодной. А температура тела у них весьма </a:t>
            </a:r>
          </a:p>
          <a:p>
            <a:pPr>
              <a:buNone/>
            </a:pPr>
            <a:r>
              <a:rPr lang="ru-RU" dirty="0" smtClean="0"/>
              <a:t>высокая, ведь это теплокровные млекопитающие.</a:t>
            </a:r>
          </a:p>
          <a:p>
            <a:endParaRPr lang="ru-RU" dirty="0"/>
          </a:p>
        </p:txBody>
      </p:sp>
      <p:pic>
        <p:nvPicPr>
          <p:cNvPr id="4" name="Рисунок 3" descr="1288163602_1440x900_dolphin-jumping.jpg"/>
          <p:cNvPicPr>
            <a:picLocks noChangeAspect="1"/>
          </p:cNvPicPr>
          <p:nvPr/>
        </p:nvPicPr>
        <p:blipFill>
          <a:blip r:embed="rId2" cstate="print"/>
          <a:srcRect l="9901" r="17079"/>
          <a:stretch>
            <a:fillRect/>
          </a:stretch>
        </p:blipFill>
        <p:spPr>
          <a:xfrm>
            <a:off x="0" y="0"/>
            <a:ext cx="3026874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763000" y="6577584"/>
            <a:ext cx="381000" cy="280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2209800" y="3124200"/>
            <a:ext cx="4572000" cy="3733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300" b="1" dirty="0" smtClean="0"/>
              <a:t>Дельфины</a:t>
            </a:r>
            <a:r>
              <a:rPr lang="ru-RU" sz="3300" dirty="0" smtClean="0"/>
              <a:t> общительные </a:t>
            </a:r>
          </a:p>
          <a:p>
            <a:pPr algn="ctr">
              <a:buNone/>
            </a:pPr>
            <a:r>
              <a:rPr lang="ru-RU" sz="3300" dirty="0" smtClean="0"/>
              <a:t>животные,  большинство</a:t>
            </a:r>
          </a:p>
          <a:p>
            <a:pPr algn="ctr">
              <a:buNone/>
            </a:pPr>
            <a:r>
              <a:rPr lang="ru-RU" sz="3300" dirty="0" smtClean="0"/>
              <a:t>из них живут  стаями.</a:t>
            </a:r>
          </a:p>
          <a:p>
            <a:pPr algn="ctr">
              <a:buNone/>
            </a:pPr>
            <a:r>
              <a:rPr lang="ru-RU" sz="3300" dirty="0" smtClean="0"/>
              <a:t>Они любопытные и  </a:t>
            </a:r>
          </a:p>
          <a:p>
            <a:pPr algn="ctr">
              <a:buNone/>
            </a:pPr>
            <a:r>
              <a:rPr lang="ru-RU" sz="3300" dirty="0" smtClean="0"/>
              <a:t>сообразительные, всегда </a:t>
            </a:r>
          </a:p>
          <a:p>
            <a:pPr algn="ctr">
              <a:buNone/>
            </a:pPr>
            <a:r>
              <a:rPr lang="ru-RU" sz="3300" dirty="0" smtClean="0"/>
              <a:t>помогают друг другу, и </a:t>
            </a:r>
          </a:p>
          <a:p>
            <a:pPr algn="ctr">
              <a:buNone/>
            </a:pPr>
            <a:r>
              <a:rPr lang="ru-RU" sz="3300" dirty="0" smtClean="0"/>
              <a:t>никогда не оставят сородича </a:t>
            </a:r>
          </a:p>
          <a:p>
            <a:pPr algn="ctr">
              <a:buNone/>
            </a:pPr>
            <a:r>
              <a:rPr lang="ru-RU" sz="3300" dirty="0" smtClean="0"/>
              <a:t>в беде. Если дельфин будет, </a:t>
            </a:r>
          </a:p>
          <a:p>
            <a:pPr algn="ctr">
              <a:buNone/>
            </a:pPr>
            <a:r>
              <a:rPr lang="ru-RU" sz="3300" dirty="0" smtClean="0"/>
              <a:t>к примеру, ранен, то стая </a:t>
            </a:r>
          </a:p>
          <a:p>
            <a:pPr algn="ctr">
              <a:buNone/>
            </a:pPr>
            <a:r>
              <a:rPr lang="ru-RU" sz="3300" dirty="0" smtClean="0"/>
              <a:t>дельфинов старается </a:t>
            </a:r>
          </a:p>
          <a:p>
            <a:pPr algn="ctr">
              <a:buNone/>
            </a:pPr>
            <a:r>
              <a:rPr lang="ru-RU" sz="3300" dirty="0" smtClean="0"/>
              <a:t>приподнять его к </a:t>
            </a:r>
          </a:p>
          <a:p>
            <a:pPr algn="ctr">
              <a:buNone/>
            </a:pPr>
            <a:r>
              <a:rPr lang="ru-RU" sz="3300" dirty="0" smtClean="0"/>
              <a:t>поверхности воды, чтобы </a:t>
            </a:r>
          </a:p>
          <a:p>
            <a:pPr algn="ctr">
              <a:buNone/>
            </a:pPr>
            <a:r>
              <a:rPr lang="ru-RU" sz="3300" dirty="0" smtClean="0"/>
              <a:t>тот мог сделать вдох. </a:t>
            </a:r>
          </a:p>
          <a:p>
            <a:endParaRPr lang="ru-RU" dirty="0"/>
          </a:p>
        </p:txBody>
      </p:sp>
      <p:pic>
        <p:nvPicPr>
          <p:cNvPr id="10" name="Рисунок 9" descr="6136.jpg"/>
          <p:cNvPicPr>
            <a:picLocks noChangeAspect="1"/>
          </p:cNvPicPr>
          <p:nvPr/>
        </p:nvPicPr>
        <p:blipFill>
          <a:blip r:embed="rId2"/>
          <a:srcRect b="6122"/>
          <a:stretch>
            <a:fillRect/>
          </a:stretch>
        </p:blipFill>
        <p:spPr>
          <a:xfrm>
            <a:off x="1905000" y="0"/>
            <a:ext cx="5486400" cy="3124200"/>
          </a:xfrm>
          <a:prstGeom prst="rect">
            <a:avLst/>
          </a:prstGeom>
        </p:spPr>
      </p:pic>
      <p:sp>
        <p:nvSpPr>
          <p:cNvPr id="11" name="5-конечная звезда 10"/>
          <p:cNvSpPr/>
          <p:nvPr/>
        </p:nvSpPr>
        <p:spPr>
          <a:xfrm rot="20917461">
            <a:off x="614597" y="91939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 rot="846668">
            <a:off x="6422271" y="4288671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5-конечная звезда 12"/>
          <p:cNvSpPr/>
          <p:nvPr/>
        </p:nvSpPr>
        <p:spPr>
          <a:xfrm rot="21148256">
            <a:off x="1579965" y="4246965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 rot="733126">
            <a:off x="7620000" y="8382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в конец 7">
            <a:hlinkClick r:id="" action="ppaction://hlinkshowjump?jump=nextslide" highlightClick="1"/>
          </p:cNvPr>
          <p:cNvSpPr/>
          <p:nvPr/>
        </p:nvSpPr>
        <p:spPr>
          <a:xfrm>
            <a:off x="8763000" y="6577584"/>
            <a:ext cx="381000" cy="280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6019800" cy="762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file" tooltip="Способности дельфинов"/>
              </a:rPr>
              <a:t>Способности дельфинов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468562"/>
            <a:ext cx="8229600" cy="43894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Дельфины прекрасно поддаются дрессировке. Эти дружелюбные </a:t>
            </a:r>
          </a:p>
          <a:p>
            <a:pPr>
              <a:buNone/>
            </a:pPr>
            <a:r>
              <a:rPr lang="ru-RU" dirty="0" smtClean="0"/>
              <a:t>животные могут стать нашими большими друзьями. Дельфинов легко </a:t>
            </a:r>
          </a:p>
          <a:p>
            <a:pPr>
              <a:buNone/>
            </a:pPr>
            <a:r>
              <a:rPr lang="ru-RU" dirty="0" smtClean="0"/>
              <a:t>научить выпрыгивать из воды, приносить брошенные предметы, плавать </a:t>
            </a:r>
          </a:p>
          <a:p>
            <a:pPr>
              <a:buNone/>
            </a:pPr>
            <a:r>
              <a:rPr lang="ru-RU" dirty="0" smtClean="0"/>
              <a:t>в упряжке. Они привязываются к людям. Ученые выяснили, что дельфины </a:t>
            </a:r>
          </a:p>
          <a:p>
            <a:pPr>
              <a:buNone/>
            </a:pPr>
            <a:r>
              <a:rPr lang="ru-RU" dirty="0" smtClean="0"/>
              <a:t>сообразительнее собак и обезьян</a:t>
            </a:r>
          </a:p>
          <a:p>
            <a:pPr>
              <a:buNone/>
            </a:pPr>
            <a:r>
              <a:rPr lang="ru-RU" dirty="0" smtClean="0"/>
              <a:t>Оценив способность дельфинов к обучению, люди стали отлавливать и </a:t>
            </a:r>
          </a:p>
          <a:p>
            <a:pPr>
              <a:buNone/>
            </a:pPr>
            <a:r>
              <a:rPr lang="ru-RU" dirty="0" smtClean="0"/>
              <a:t>поселять их в дельфинарии или океанариумы. Там дельфинов и других </a:t>
            </a:r>
          </a:p>
          <a:p>
            <a:pPr>
              <a:buNone/>
            </a:pPr>
            <a:r>
              <a:rPr lang="ru-RU" dirty="0" smtClean="0"/>
              <a:t>морских обитателей дрессируют, и они выступают, развлекая зрителей. </a:t>
            </a:r>
          </a:p>
          <a:p>
            <a:pPr>
              <a:buNone/>
            </a:pPr>
            <a:r>
              <a:rPr lang="ru-RU" dirty="0" smtClean="0"/>
              <a:t>Дельфинов пытаются использовать  в военных целях – для обнаружения </a:t>
            </a:r>
          </a:p>
          <a:p>
            <a:pPr>
              <a:buNone/>
            </a:pPr>
            <a:r>
              <a:rPr lang="ru-RU" dirty="0" smtClean="0"/>
              <a:t>подводных мин, поднятия затонувших предметов, уничтожения </a:t>
            </a:r>
          </a:p>
          <a:p>
            <a:pPr>
              <a:buNone/>
            </a:pPr>
            <a:r>
              <a:rPr lang="ru-RU" dirty="0" smtClean="0"/>
              <a:t>диверсантов... Широко известна способность дельфина благотворно </a:t>
            </a:r>
          </a:p>
          <a:p>
            <a:pPr>
              <a:buNone/>
            </a:pPr>
            <a:r>
              <a:rPr lang="ru-RU" dirty="0" smtClean="0"/>
              <a:t>влиять на психологическое состояние человека. На этом основан метод </a:t>
            </a: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дельфинотерапии</a:t>
            </a:r>
            <a:r>
              <a:rPr lang="ru-RU" dirty="0" smtClean="0"/>
              <a:t>. Плавая с дельфином, человек на время забывает свои </a:t>
            </a:r>
          </a:p>
          <a:p>
            <a:pPr>
              <a:buNone/>
            </a:pPr>
            <a:r>
              <a:rPr lang="ru-RU" dirty="0" smtClean="0"/>
              <a:t>проблемы и стрессы, получая заряд положительных эмоций и хорошего </a:t>
            </a:r>
          </a:p>
          <a:p>
            <a:pPr>
              <a:buNone/>
            </a:pPr>
            <a:r>
              <a:rPr lang="ru-RU" dirty="0" smtClean="0"/>
              <a:t>настроения. </a:t>
            </a:r>
          </a:p>
          <a:p>
            <a:endParaRPr lang="ru-RU" dirty="0"/>
          </a:p>
        </p:txBody>
      </p:sp>
      <p:pic>
        <p:nvPicPr>
          <p:cNvPr id="7" name="Рисунок 6" descr="21669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"/>
            <a:ext cx="2819400" cy="2485769"/>
          </a:xfrm>
          <a:prstGeom prst="rect">
            <a:avLst/>
          </a:prstGeom>
        </p:spPr>
      </p:pic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763000" y="6577584"/>
            <a:ext cx="381000" cy="280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1447800"/>
            <a:ext cx="685800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        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Презентацию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        делала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Ученица 7б класса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Средней школы №6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Атабекян Лилит.</a:t>
            </a:r>
          </a:p>
          <a:p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686800" y="6477000"/>
            <a:ext cx="4572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409</Words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Дельфины</vt:lpstr>
      <vt:lpstr>Слайд 2</vt:lpstr>
      <vt:lpstr>Питание.</vt:lpstr>
      <vt:lpstr>Слайд 4</vt:lpstr>
      <vt:lpstr>Способности дельфинов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MainUser</cp:lastModifiedBy>
  <cp:revision>22</cp:revision>
  <dcterms:modified xsi:type="dcterms:W3CDTF">2011-08-30T17:48:17Z</dcterms:modified>
</cp:coreProperties>
</file>