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6" r:id="rId11"/>
    <p:sldId id="271" r:id="rId12"/>
    <p:sldId id="267" r:id="rId13"/>
    <p:sldId id="268" r:id="rId14"/>
    <p:sldId id="269" r:id="rId15"/>
    <p:sldId id="270" r:id="rId16"/>
    <p:sldId id="273" r:id="rId17"/>
    <p:sldId id="274" r:id="rId18"/>
    <p:sldId id="275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80"/>
    <a:srgbClr val="FFCCCC"/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A111915-BE36-4E01-A7E5-04B1672EAD32}" styleName="Светлый стиль 2 -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54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8741E13-E011-4CF3-863F-45692CCAB463}" type="doc">
      <dgm:prSet loTypeId="urn:microsoft.com/office/officeart/2005/8/layout/list1" loCatId="list" qsTypeId="urn:microsoft.com/office/officeart/2005/8/quickstyle/3d2" qsCatId="3D" csTypeId="urn:microsoft.com/office/officeart/2005/8/colors/accent2_2" csCatId="accent2" phldr="1"/>
      <dgm:spPr/>
      <dgm:t>
        <a:bodyPr/>
        <a:lstStyle/>
        <a:p>
          <a:endParaRPr lang="ru-RU"/>
        </a:p>
      </dgm:t>
    </dgm:pt>
    <dgm:pt modelId="{DB8C3E65-30B5-4258-B2B7-385DF67CABCE}">
      <dgm:prSet phldrT="[Текст]" custT="1"/>
      <dgm:spPr/>
      <dgm:t>
        <a:bodyPr/>
        <a:lstStyle/>
        <a:p>
          <a:r>
            <a:rPr lang="ru-RU" sz="2000" dirty="0" err="1" smtClean="0">
              <a:solidFill>
                <a:schemeClr val="bg1"/>
              </a:solidFill>
            </a:rPr>
            <a:t>Высокоалкогольные</a:t>
          </a:r>
          <a:r>
            <a:rPr lang="ru-RU" sz="2000" dirty="0" smtClean="0">
              <a:solidFill>
                <a:schemeClr val="bg1"/>
              </a:solidFill>
            </a:rPr>
            <a:t>  —   до 96 %  этилового  спирта</a:t>
          </a:r>
          <a:endParaRPr lang="ru-RU" sz="2000" dirty="0">
            <a:solidFill>
              <a:schemeClr val="bg1"/>
            </a:solidFill>
          </a:endParaRPr>
        </a:p>
      </dgm:t>
    </dgm:pt>
    <dgm:pt modelId="{23D323AC-B44B-4602-BB50-28282695E302}" type="parTrans" cxnId="{D04CDD50-9C37-4B9C-831D-ADC8A5631D8B}">
      <dgm:prSet/>
      <dgm:spPr/>
      <dgm:t>
        <a:bodyPr/>
        <a:lstStyle/>
        <a:p>
          <a:endParaRPr lang="ru-RU"/>
        </a:p>
      </dgm:t>
    </dgm:pt>
    <dgm:pt modelId="{F05DD885-73B3-4698-A6E1-CE031AF2D985}" type="sibTrans" cxnId="{D04CDD50-9C37-4B9C-831D-ADC8A5631D8B}">
      <dgm:prSet/>
      <dgm:spPr/>
      <dgm:t>
        <a:bodyPr/>
        <a:lstStyle/>
        <a:p>
          <a:endParaRPr lang="ru-RU"/>
        </a:p>
      </dgm:t>
    </dgm:pt>
    <dgm:pt modelId="{1D48C234-71A3-4C94-90C6-CA9115C357C8}">
      <dgm:prSet phldrT="[Текст]" custT="1"/>
      <dgm:spPr/>
      <dgm:t>
        <a:bodyPr/>
        <a:lstStyle/>
        <a:p>
          <a:r>
            <a:rPr lang="ru-RU" sz="2000" dirty="0" smtClean="0"/>
            <a:t>крепкие (30-65 %)  —  водки, ром, виски, коньяки</a:t>
          </a:r>
          <a:endParaRPr lang="ru-RU" sz="2000" dirty="0"/>
        </a:p>
      </dgm:t>
    </dgm:pt>
    <dgm:pt modelId="{CEF024ED-A300-4334-9F74-2CBB4E995E6D}" type="parTrans" cxnId="{6807B544-74DE-4F33-B04C-F078BD0B1E83}">
      <dgm:prSet/>
      <dgm:spPr/>
      <dgm:t>
        <a:bodyPr/>
        <a:lstStyle/>
        <a:p>
          <a:endParaRPr lang="ru-RU"/>
        </a:p>
      </dgm:t>
    </dgm:pt>
    <dgm:pt modelId="{E10872BB-9F63-4BA0-92C3-7569FC936B9E}" type="sibTrans" cxnId="{6807B544-74DE-4F33-B04C-F078BD0B1E83}">
      <dgm:prSet/>
      <dgm:spPr/>
      <dgm:t>
        <a:bodyPr/>
        <a:lstStyle/>
        <a:p>
          <a:endParaRPr lang="ru-RU"/>
        </a:p>
      </dgm:t>
    </dgm:pt>
    <dgm:pt modelId="{7E97F50E-32E2-4339-BAD7-B3E4864FEB6A}">
      <dgm:prSet phldrT="[Текст]" custT="1"/>
      <dgm:spPr/>
      <dgm:t>
        <a:bodyPr/>
        <a:lstStyle/>
        <a:p>
          <a:r>
            <a:rPr lang="ru-RU" sz="2000" dirty="0" smtClean="0"/>
            <a:t>слабоалкогольные (1,5-8 %об.) — пиво, коктейли, 				винные    напитки</a:t>
          </a:r>
          <a:endParaRPr lang="ru-RU" sz="2000" dirty="0"/>
        </a:p>
      </dgm:t>
    </dgm:pt>
    <dgm:pt modelId="{5D96EF76-21ED-4C0F-A96D-3478EB99B094}" type="parTrans" cxnId="{D9B4DE52-81A5-4A3C-9858-CE106D44274B}">
      <dgm:prSet/>
      <dgm:spPr/>
      <dgm:t>
        <a:bodyPr/>
        <a:lstStyle/>
        <a:p>
          <a:endParaRPr lang="ru-RU"/>
        </a:p>
      </dgm:t>
    </dgm:pt>
    <dgm:pt modelId="{F1C1FF83-2FEF-40EB-873B-236F30FBEE89}" type="sibTrans" cxnId="{D9B4DE52-81A5-4A3C-9858-CE106D44274B}">
      <dgm:prSet/>
      <dgm:spPr/>
      <dgm:t>
        <a:bodyPr/>
        <a:lstStyle/>
        <a:p>
          <a:endParaRPr lang="ru-RU"/>
        </a:p>
      </dgm:t>
    </dgm:pt>
    <dgm:pt modelId="{8CAECF76-EFC6-4847-B19B-8EF0FB93CBE7}">
      <dgm:prSet phldrT="[Текст]" custT="1"/>
      <dgm:spPr/>
      <dgm:t>
        <a:bodyPr/>
        <a:lstStyle/>
        <a:p>
          <a:r>
            <a:rPr lang="ru-RU" sz="2000" dirty="0" err="1" smtClean="0"/>
            <a:t>Среднеалкогольные</a:t>
          </a:r>
          <a:r>
            <a:rPr lang="ru-RU" sz="2000" dirty="0" smtClean="0"/>
            <a:t>     (9-30 % об.) —  вина,</a:t>
          </a:r>
        </a:p>
        <a:p>
          <a:r>
            <a:rPr lang="ru-RU" sz="2000" dirty="0" smtClean="0"/>
            <a:t>                                           ликероводочные    изделия  </a:t>
          </a:r>
          <a:endParaRPr lang="ru-RU" sz="2000" dirty="0"/>
        </a:p>
      </dgm:t>
    </dgm:pt>
    <dgm:pt modelId="{71C891C1-76C1-4D99-8980-3C3B7AC262ED}" type="parTrans" cxnId="{4FA98A5A-FE6D-4D91-B91A-4F3769AC4FCE}">
      <dgm:prSet/>
      <dgm:spPr/>
      <dgm:t>
        <a:bodyPr/>
        <a:lstStyle/>
        <a:p>
          <a:endParaRPr lang="ru-RU"/>
        </a:p>
      </dgm:t>
    </dgm:pt>
    <dgm:pt modelId="{50B533A8-CA22-455A-AACC-88B6A2F959B3}" type="sibTrans" cxnId="{4FA98A5A-FE6D-4D91-B91A-4F3769AC4FCE}">
      <dgm:prSet/>
      <dgm:spPr/>
      <dgm:t>
        <a:bodyPr/>
        <a:lstStyle/>
        <a:p>
          <a:endParaRPr lang="ru-RU"/>
        </a:p>
      </dgm:t>
    </dgm:pt>
    <dgm:pt modelId="{2488B770-0D9D-4AB4-A8E4-1EC28656FCAD}" type="pres">
      <dgm:prSet presAssocID="{A8741E13-E011-4CF3-863F-45692CCAB463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5E1882B-B896-45D0-84FE-7B80ABE945AF}" type="pres">
      <dgm:prSet presAssocID="{DB8C3E65-30B5-4258-B2B7-385DF67CABCE}" presName="parentLin" presStyleCnt="0"/>
      <dgm:spPr/>
    </dgm:pt>
    <dgm:pt modelId="{B12AC531-B8FA-4DB2-B650-4FF05B3CE57B}" type="pres">
      <dgm:prSet presAssocID="{DB8C3E65-30B5-4258-B2B7-385DF67CABCE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70DC6323-83DE-4027-847A-34F91858CB65}" type="pres">
      <dgm:prSet presAssocID="{DB8C3E65-30B5-4258-B2B7-385DF67CABCE}" presName="parentText" presStyleLbl="node1" presStyleIdx="0" presStyleCnt="4" custScaleX="107143" custScaleY="20163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332FBC8-9EB4-486D-A780-F26BE26FD880}" type="pres">
      <dgm:prSet presAssocID="{DB8C3E65-30B5-4258-B2B7-385DF67CABCE}" presName="negativeSpace" presStyleCnt="0"/>
      <dgm:spPr/>
    </dgm:pt>
    <dgm:pt modelId="{1E1C083C-E4DF-4AA4-94F5-44C63D17BE4F}" type="pres">
      <dgm:prSet presAssocID="{DB8C3E65-30B5-4258-B2B7-385DF67CABCE}" presName="childText" presStyleLbl="conFgAcc1" presStyleIdx="0" presStyleCnt="4">
        <dgm:presLayoutVars>
          <dgm:bulletEnabled val="1"/>
        </dgm:presLayoutVars>
      </dgm:prSet>
      <dgm:spPr/>
    </dgm:pt>
    <dgm:pt modelId="{FCDCEEF5-702B-4445-9D91-41108D466A87}" type="pres">
      <dgm:prSet presAssocID="{F05DD885-73B3-4698-A6E1-CE031AF2D985}" presName="spaceBetweenRectangles" presStyleCnt="0"/>
      <dgm:spPr/>
    </dgm:pt>
    <dgm:pt modelId="{03DE43FD-D4FC-4D16-964A-EA6366C56618}" type="pres">
      <dgm:prSet presAssocID="{1D48C234-71A3-4C94-90C6-CA9115C357C8}" presName="parentLin" presStyleCnt="0"/>
      <dgm:spPr/>
    </dgm:pt>
    <dgm:pt modelId="{5AFD2D93-3857-4C8C-89E0-11AB96EF607F}" type="pres">
      <dgm:prSet presAssocID="{1D48C234-71A3-4C94-90C6-CA9115C357C8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F4C80162-95B9-41BA-8E84-19E6214EA72A}" type="pres">
      <dgm:prSet presAssocID="{1D48C234-71A3-4C94-90C6-CA9115C357C8}" presName="parentText" presStyleLbl="node1" presStyleIdx="1" presStyleCnt="4" custScaleX="107272" custScaleY="19090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A79F385-3800-442A-8763-47DFE60E3AC9}" type="pres">
      <dgm:prSet presAssocID="{1D48C234-71A3-4C94-90C6-CA9115C357C8}" presName="negativeSpace" presStyleCnt="0"/>
      <dgm:spPr/>
    </dgm:pt>
    <dgm:pt modelId="{4C4179AC-1837-4236-8871-653EA9212335}" type="pres">
      <dgm:prSet presAssocID="{1D48C234-71A3-4C94-90C6-CA9115C357C8}" presName="childText" presStyleLbl="conFgAcc1" presStyleIdx="1" presStyleCnt="4">
        <dgm:presLayoutVars>
          <dgm:bulletEnabled val="1"/>
        </dgm:presLayoutVars>
      </dgm:prSet>
      <dgm:spPr/>
    </dgm:pt>
    <dgm:pt modelId="{9007EC41-4D72-4D07-AD6F-5AFB53B28B79}" type="pres">
      <dgm:prSet presAssocID="{E10872BB-9F63-4BA0-92C3-7569FC936B9E}" presName="spaceBetweenRectangles" presStyleCnt="0"/>
      <dgm:spPr/>
    </dgm:pt>
    <dgm:pt modelId="{51661A04-9380-4376-9A1B-B26DDB3D6D4F}" type="pres">
      <dgm:prSet presAssocID="{8CAECF76-EFC6-4847-B19B-8EF0FB93CBE7}" presName="parentLin" presStyleCnt="0"/>
      <dgm:spPr/>
    </dgm:pt>
    <dgm:pt modelId="{E5293C26-F826-4965-BA80-E340F89E57F6}" type="pres">
      <dgm:prSet presAssocID="{8CAECF76-EFC6-4847-B19B-8EF0FB93CBE7}" presName="parentLeftMargin" presStyleLbl="node1" presStyleIdx="1" presStyleCnt="4"/>
      <dgm:spPr/>
      <dgm:t>
        <a:bodyPr/>
        <a:lstStyle/>
        <a:p>
          <a:endParaRPr lang="ru-RU"/>
        </a:p>
      </dgm:t>
    </dgm:pt>
    <dgm:pt modelId="{C7E76BE8-903E-4F9B-AA68-F058FE69F0EF}" type="pres">
      <dgm:prSet presAssocID="{8CAECF76-EFC6-4847-B19B-8EF0FB93CBE7}" presName="parentText" presStyleLbl="node1" presStyleIdx="2" presStyleCnt="4" custScaleX="107275" custScaleY="210847" custLinFactNeighborX="-12501" custLinFactNeighborY="-1776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169256F-9AB4-40F7-B87E-8F003FE7CCC1}" type="pres">
      <dgm:prSet presAssocID="{8CAECF76-EFC6-4847-B19B-8EF0FB93CBE7}" presName="negativeSpace" presStyleCnt="0"/>
      <dgm:spPr/>
    </dgm:pt>
    <dgm:pt modelId="{A03B8655-14AD-4F55-9552-E0B3CCEEC900}" type="pres">
      <dgm:prSet presAssocID="{8CAECF76-EFC6-4847-B19B-8EF0FB93CBE7}" presName="childText" presStyleLbl="conFgAcc1" presStyleIdx="2" presStyleCnt="4">
        <dgm:presLayoutVars>
          <dgm:bulletEnabled val="1"/>
        </dgm:presLayoutVars>
      </dgm:prSet>
      <dgm:spPr/>
    </dgm:pt>
    <dgm:pt modelId="{AFB91432-E269-41E7-A243-0D9E4336A153}" type="pres">
      <dgm:prSet presAssocID="{50B533A8-CA22-455A-AACC-88B6A2F959B3}" presName="spaceBetweenRectangles" presStyleCnt="0"/>
      <dgm:spPr/>
    </dgm:pt>
    <dgm:pt modelId="{ED0CDD92-9A4B-478A-892C-18577E0F8406}" type="pres">
      <dgm:prSet presAssocID="{7E97F50E-32E2-4339-BAD7-B3E4864FEB6A}" presName="parentLin" presStyleCnt="0"/>
      <dgm:spPr/>
    </dgm:pt>
    <dgm:pt modelId="{75A05991-557B-49C5-8419-F7D2168AB631}" type="pres">
      <dgm:prSet presAssocID="{7E97F50E-32E2-4339-BAD7-B3E4864FEB6A}" presName="parentLeftMargin" presStyleLbl="node1" presStyleIdx="2" presStyleCnt="4"/>
      <dgm:spPr/>
      <dgm:t>
        <a:bodyPr/>
        <a:lstStyle/>
        <a:p>
          <a:endParaRPr lang="ru-RU"/>
        </a:p>
      </dgm:t>
    </dgm:pt>
    <dgm:pt modelId="{6C85EED0-E860-4932-9406-B3C1522667F0}" type="pres">
      <dgm:prSet presAssocID="{7E97F50E-32E2-4339-BAD7-B3E4864FEB6A}" presName="parentText" presStyleLbl="node1" presStyleIdx="3" presStyleCnt="4" custScaleX="107495" custScaleY="21084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10FC4CA-87AF-4638-B3B4-0FC87CEF59E1}" type="pres">
      <dgm:prSet presAssocID="{7E97F50E-32E2-4339-BAD7-B3E4864FEB6A}" presName="negativeSpace" presStyleCnt="0"/>
      <dgm:spPr/>
    </dgm:pt>
    <dgm:pt modelId="{695043D3-7474-4A84-A6B0-62802ABD3D35}" type="pres">
      <dgm:prSet presAssocID="{7E97F50E-32E2-4339-BAD7-B3E4864FEB6A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C3ED5B43-228B-47E2-A029-EACEF4EA784B}" type="presOf" srcId="{1D48C234-71A3-4C94-90C6-CA9115C357C8}" destId="{5AFD2D93-3857-4C8C-89E0-11AB96EF607F}" srcOrd="0" destOrd="0" presId="urn:microsoft.com/office/officeart/2005/8/layout/list1"/>
    <dgm:cxn modelId="{59FCECBF-2F2C-4241-B7CB-7170587376F9}" type="presOf" srcId="{8CAECF76-EFC6-4847-B19B-8EF0FB93CBE7}" destId="{C7E76BE8-903E-4F9B-AA68-F058FE69F0EF}" srcOrd="1" destOrd="0" presId="urn:microsoft.com/office/officeart/2005/8/layout/list1"/>
    <dgm:cxn modelId="{C1BAD82B-B205-47BE-AAC0-81917C26B1A5}" type="presOf" srcId="{A8741E13-E011-4CF3-863F-45692CCAB463}" destId="{2488B770-0D9D-4AB4-A8E4-1EC28656FCAD}" srcOrd="0" destOrd="0" presId="urn:microsoft.com/office/officeart/2005/8/layout/list1"/>
    <dgm:cxn modelId="{0DECF78F-55A3-4AB9-B8A0-42A10D3A30EC}" type="presOf" srcId="{DB8C3E65-30B5-4258-B2B7-385DF67CABCE}" destId="{B12AC531-B8FA-4DB2-B650-4FF05B3CE57B}" srcOrd="0" destOrd="0" presId="urn:microsoft.com/office/officeart/2005/8/layout/list1"/>
    <dgm:cxn modelId="{6807B544-74DE-4F33-B04C-F078BD0B1E83}" srcId="{A8741E13-E011-4CF3-863F-45692CCAB463}" destId="{1D48C234-71A3-4C94-90C6-CA9115C357C8}" srcOrd="1" destOrd="0" parTransId="{CEF024ED-A300-4334-9F74-2CBB4E995E6D}" sibTransId="{E10872BB-9F63-4BA0-92C3-7569FC936B9E}"/>
    <dgm:cxn modelId="{74FD41C4-D89E-416B-A58D-2F047D1B7934}" type="presOf" srcId="{7E97F50E-32E2-4339-BAD7-B3E4864FEB6A}" destId="{75A05991-557B-49C5-8419-F7D2168AB631}" srcOrd="0" destOrd="0" presId="urn:microsoft.com/office/officeart/2005/8/layout/list1"/>
    <dgm:cxn modelId="{1267642A-867E-4891-9EEA-3B880E6170BC}" type="presOf" srcId="{8CAECF76-EFC6-4847-B19B-8EF0FB93CBE7}" destId="{E5293C26-F826-4965-BA80-E340F89E57F6}" srcOrd="0" destOrd="0" presId="urn:microsoft.com/office/officeart/2005/8/layout/list1"/>
    <dgm:cxn modelId="{3E3AC57F-0CAE-4321-8B8F-F373C3DE532D}" type="presOf" srcId="{DB8C3E65-30B5-4258-B2B7-385DF67CABCE}" destId="{70DC6323-83DE-4027-847A-34F91858CB65}" srcOrd="1" destOrd="0" presId="urn:microsoft.com/office/officeart/2005/8/layout/list1"/>
    <dgm:cxn modelId="{4FA98A5A-FE6D-4D91-B91A-4F3769AC4FCE}" srcId="{A8741E13-E011-4CF3-863F-45692CCAB463}" destId="{8CAECF76-EFC6-4847-B19B-8EF0FB93CBE7}" srcOrd="2" destOrd="0" parTransId="{71C891C1-76C1-4D99-8980-3C3B7AC262ED}" sibTransId="{50B533A8-CA22-455A-AACC-88B6A2F959B3}"/>
    <dgm:cxn modelId="{CDC73D33-2C8E-4B6B-9F85-7E1F1922A4D0}" type="presOf" srcId="{1D48C234-71A3-4C94-90C6-CA9115C357C8}" destId="{F4C80162-95B9-41BA-8E84-19E6214EA72A}" srcOrd="1" destOrd="0" presId="urn:microsoft.com/office/officeart/2005/8/layout/list1"/>
    <dgm:cxn modelId="{94CB60A5-C896-4D0A-9E92-2D89DA95DC26}" type="presOf" srcId="{7E97F50E-32E2-4339-BAD7-B3E4864FEB6A}" destId="{6C85EED0-E860-4932-9406-B3C1522667F0}" srcOrd="1" destOrd="0" presId="urn:microsoft.com/office/officeart/2005/8/layout/list1"/>
    <dgm:cxn modelId="{D9B4DE52-81A5-4A3C-9858-CE106D44274B}" srcId="{A8741E13-E011-4CF3-863F-45692CCAB463}" destId="{7E97F50E-32E2-4339-BAD7-B3E4864FEB6A}" srcOrd="3" destOrd="0" parTransId="{5D96EF76-21ED-4C0F-A96D-3478EB99B094}" sibTransId="{F1C1FF83-2FEF-40EB-873B-236F30FBEE89}"/>
    <dgm:cxn modelId="{D04CDD50-9C37-4B9C-831D-ADC8A5631D8B}" srcId="{A8741E13-E011-4CF3-863F-45692CCAB463}" destId="{DB8C3E65-30B5-4258-B2B7-385DF67CABCE}" srcOrd="0" destOrd="0" parTransId="{23D323AC-B44B-4602-BB50-28282695E302}" sibTransId="{F05DD885-73B3-4698-A6E1-CE031AF2D985}"/>
    <dgm:cxn modelId="{815E6026-A1BA-4111-8FDE-28A2653B8F93}" type="presParOf" srcId="{2488B770-0D9D-4AB4-A8E4-1EC28656FCAD}" destId="{B5E1882B-B896-45D0-84FE-7B80ABE945AF}" srcOrd="0" destOrd="0" presId="urn:microsoft.com/office/officeart/2005/8/layout/list1"/>
    <dgm:cxn modelId="{3F1243E7-924B-4809-8075-7F786EDAD0BC}" type="presParOf" srcId="{B5E1882B-B896-45D0-84FE-7B80ABE945AF}" destId="{B12AC531-B8FA-4DB2-B650-4FF05B3CE57B}" srcOrd="0" destOrd="0" presId="urn:microsoft.com/office/officeart/2005/8/layout/list1"/>
    <dgm:cxn modelId="{660D9D79-D691-4CC9-9A27-280D02FC1DB4}" type="presParOf" srcId="{B5E1882B-B896-45D0-84FE-7B80ABE945AF}" destId="{70DC6323-83DE-4027-847A-34F91858CB65}" srcOrd="1" destOrd="0" presId="urn:microsoft.com/office/officeart/2005/8/layout/list1"/>
    <dgm:cxn modelId="{EDE465D6-9402-476B-B2A5-8608E72139FB}" type="presParOf" srcId="{2488B770-0D9D-4AB4-A8E4-1EC28656FCAD}" destId="{9332FBC8-9EB4-486D-A780-F26BE26FD880}" srcOrd="1" destOrd="0" presId="urn:microsoft.com/office/officeart/2005/8/layout/list1"/>
    <dgm:cxn modelId="{E136976B-C72F-42A4-ABF5-B8BB15DB42B3}" type="presParOf" srcId="{2488B770-0D9D-4AB4-A8E4-1EC28656FCAD}" destId="{1E1C083C-E4DF-4AA4-94F5-44C63D17BE4F}" srcOrd="2" destOrd="0" presId="urn:microsoft.com/office/officeart/2005/8/layout/list1"/>
    <dgm:cxn modelId="{B9E955EE-B6D5-49CE-8574-CD77B95C0976}" type="presParOf" srcId="{2488B770-0D9D-4AB4-A8E4-1EC28656FCAD}" destId="{FCDCEEF5-702B-4445-9D91-41108D466A87}" srcOrd="3" destOrd="0" presId="urn:microsoft.com/office/officeart/2005/8/layout/list1"/>
    <dgm:cxn modelId="{9C518781-2043-42E8-A77E-4F8F974F7DC9}" type="presParOf" srcId="{2488B770-0D9D-4AB4-A8E4-1EC28656FCAD}" destId="{03DE43FD-D4FC-4D16-964A-EA6366C56618}" srcOrd="4" destOrd="0" presId="urn:microsoft.com/office/officeart/2005/8/layout/list1"/>
    <dgm:cxn modelId="{7E8E21E6-1FED-4BAF-B2CE-D0A44526A03A}" type="presParOf" srcId="{03DE43FD-D4FC-4D16-964A-EA6366C56618}" destId="{5AFD2D93-3857-4C8C-89E0-11AB96EF607F}" srcOrd="0" destOrd="0" presId="urn:microsoft.com/office/officeart/2005/8/layout/list1"/>
    <dgm:cxn modelId="{519AA72E-C321-4F2B-8F89-97C821D237F4}" type="presParOf" srcId="{03DE43FD-D4FC-4D16-964A-EA6366C56618}" destId="{F4C80162-95B9-41BA-8E84-19E6214EA72A}" srcOrd="1" destOrd="0" presId="urn:microsoft.com/office/officeart/2005/8/layout/list1"/>
    <dgm:cxn modelId="{F0087CBD-1694-4908-85FF-7C7AEF4C50FA}" type="presParOf" srcId="{2488B770-0D9D-4AB4-A8E4-1EC28656FCAD}" destId="{DA79F385-3800-442A-8763-47DFE60E3AC9}" srcOrd="5" destOrd="0" presId="urn:microsoft.com/office/officeart/2005/8/layout/list1"/>
    <dgm:cxn modelId="{D4BC7D77-195E-4C4E-BCCE-44AE054B41AE}" type="presParOf" srcId="{2488B770-0D9D-4AB4-A8E4-1EC28656FCAD}" destId="{4C4179AC-1837-4236-8871-653EA9212335}" srcOrd="6" destOrd="0" presId="urn:microsoft.com/office/officeart/2005/8/layout/list1"/>
    <dgm:cxn modelId="{3B5EC4F3-B4A9-48BB-B9A8-E4AC03406909}" type="presParOf" srcId="{2488B770-0D9D-4AB4-A8E4-1EC28656FCAD}" destId="{9007EC41-4D72-4D07-AD6F-5AFB53B28B79}" srcOrd="7" destOrd="0" presId="urn:microsoft.com/office/officeart/2005/8/layout/list1"/>
    <dgm:cxn modelId="{3AD68342-D59A-4BAB-8F81-28CD96618DF5}" type="presParOf" srcId="{2488B770-0D9D-4AB4-A8E4-1EC28656FCAD}" destId="{51661A04-9380-4376-9A1B-B26DDB3D6D4F}" srcOrd="8" destOrd="0" presId="urn:microsoft.com/office/officeart/2005/8/layout/list1"/>
    <dgm:cxn modelId="{5EAB15EE-9237-43EF-9462-A48E1B269846}" type="presParOf" srcId="{51661A04-9380-4376-9A1B-B26DDB3D6D4F}" destId="{E5293C26-F826-4965-BA80-E340F89E57F6}" srcOrd="0" destOrd="0" presId="urn:microsoft.com/office/officeart/2005/8/layout/list1"/>
    <dgm:cxn modelId="{2683ECB9-ACB5-4864-9643-ED8B03C330CB}" type="presParOf" srcId="{51661A04-9380-4376-9A1B-B26DDB3D6D4F}" destId="{C7E76BE8-903E-4F9B-AA68-F058FE69F0EF}" srcOrd="1" destOrd="0" presId="urn:microsoft.com/office/officeart/2005/8/layout/list1"/>
    <dgm:cxn modelId="{E943BB9D-9728-4847-8BA6-87EC683E0846}" type="presParOf" srcId="{2488B770-0D9D-4AB4-A8E4-1EC28656FCAD}" destId="{4169256F-9AB4-40F7-B87E-8F003FE7CCC1}" srcOrd="9" destOrd="0" presId="urn:microsoft.com/office/officeart/2005/8/layout/list1"/>
    <dgm:cxn modelId="{59B2D137-443B-4EFD-BD65-41504B3A843C}" type="presParOf" srcId="{2488B770-0D9D-4AB4-A8E4-1EC28656FCAD}" destId="{A03B8655-14AD-4F55-9552-E0B3CCEEC900}" srcOrd="10" destOrd="0" presId="urn:microsoft.com/office/officeart/2005/8/layout/list1"/>
    <dgm:cxn modelId="{FCF2B442-B50F-4668-939D-A60E71C9D9FB}" type="presParOf" srcId="{2488B770-0D9D-4AB4-A8E4-1EC28656FCAD}" destId="{AFB91432-E269-41E7-A243-0D9E4336A153}" srcOrd="11" destOrd="0" presId="urn:microsoft.com/office/officeart/2005/8/layout/list1"/>
    <dgm:cxn modelId="{C587044B-F489-4F65-896D-227C1AD81C05}" type="presParOf" srcId="{2488B770-0D9D-4AB4-A8E4-1EC28656FCAD}" destId="{ED0CDD92-9A4B-478A-892C-18577E0F8406}" srcOrd="12" destOrd="0" presId="urn:microsoft.com/office/officeart/2005/8/layout/list1"/>
    <dgm:cxn modelId="{821E2FFA-6923-496A-BE13-538264E21459}" type="presParOf" srcId="{ED0CDD92-9A4B-478A-892C-18577E0F8406}" destId="{75A05991-557B-49C5-8419-F7D2168AB631}" srcOrd="0" destOrd="0" presId="urn:microsoft.com/office/officeart/2005/8/layout/list1"/>
    <dgm:cxn modelId="{C8D0F933-4E3C-4AE5-AC37-923F5BB7780B}" type="presParOf" srcId="{ED0CDD92-9A4B-478A-892C-18577E0F8406}" destId="{6C85EED0-E860-4932-9406-B3C1522667F0}" srcOrd="1" destOrd="0" presId="urn:microsoft.com/office/officeart/2005/8/layout/list1"/>
    <dgm:cxn modelId="{AD0F3F35-E88C-4BAC-8F31-BA0FD06DBEA2}" type="presParOf" srcId="{2488B770-0D9D-4AB4-A8E4-1EC28656FCAD}" destId="{310FC4CA-87AF-4638-B3B4-0FC87CEF59E1}" srcOrd="13" destOrd="0" presId="urn:microsoft.com/office/officeart/2005/8/layout/list1"/>
    <dgm:cxn modelId="{ACA43F2A-3B0B-4352-8FC8-BAF250D78914}" type="presParOf" srcId="{2488B770-0D9D-4AB4-A8E4-1EC28656FCAD}" destId="{695043D3-7474-4A84-A6B0-62802ABD3D35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FF569A8-081C-4C25-9546-5AA2B66DEE4C}" type="doc">
      <dgm:prSet loTypeId="urn:microsoft.com/office/officeart/2005/8/layout/default#1" loCatId="list" qsTypeId="urn:microsoft.com/office/officeart/2005/8/quickstyle/3d1" qsCatId="3D" csTypeId="urn:microsoft.com/office/officeart/2005/8/colors/colorful1#1" csCatId="colorful" phldr="1"/>
      <dgm:spPr/>
      <dgm:t>
        <a:bodyPr/>
        <a:lstStyle/>
        <a:p>
          <a:endParaRPr lang="ru-RU"/>
        </a:p>
      </dgm:t>
    </dgm:pt>
    <dgm:pt modelId="{E49708B4-6032-43AE-A06C-EFA53A710433}">
      <dgm:prSet phldrT="[Текст]"/>
      <dgm:spPr/>
      <dgm:t>
        <a:bodyPr/>
        <a:lstStyle/>
        <a:p>
          <a:r>
            <a:rPr lang="ru-RU" dirty="0" smtClean="0"/>
            <a:t>заболеваниями </a:t>
          </a:r>
          <a:r>
            <a:rPr lang="ru-RU" dirty="0" err="1" smtClean="0"/>
            <a:t>сердечно-сосудистой</a:t>
          </a:r>
          <a:r>
            <a:rPr lang="ru-RU" dirty="0" smtClean="0"/>
            <a:t> системы</a:t>
          </a:r>
          <a:endParaRPr lang="ru-RU" dirty="0"/>
        </a:p>
      </dgm:t>
    </dgm:pt>
    <dgm:pt modelId="{697CFF6A-668A-4208-935D-B89C20EBF969}" type="parTrans" cxnId="{D7B0B015-DAA7-429E-A1B2-DDF223562F4C}">
      <dgm:prSet/>
      <dgm:spPr/>
      <dgm:t>
        <a:bodyPr/>
        <a:lstStyle/>
        <a:p>
          <a:endParaRPr lang="ru-RU"/>
        </a:p>
      </dgm:t>
    </dgm:pt>
    <dgm:pt modelId="{092B829D-5EA4-4FF8-B799-DD8F0515658D}" type="sibTrans" cxnId="{D7B0B015-DAA7-429E-A1B2-DDF223562F4C}">
      <dgm:prSet/>
      <dgm:spPr/>
      <dgm:t>
        <a:bodyPr/>
        <a:lstStyle/>
        <a:p>
          <a:endParaRPr lang="ru-RU"/>
        </a:p>
      </dgm:t>
    </dgm:pt>
    <dgm:pt modelId="{3E923007-82A3-4A62-B2EE-C6C349862859}">
      <dgm:prSet phldrT="[Текст]"/>
      <dgm:spPr/>
      <dgm:t>
        <a:bodyPr/>
        <a:lstStyle/>
        <a:p>
          <a:r>
            <a:rPr lang="ru-RU" dirty="0" smtClean="0"/>
            <a:t>Заболеваниями печени</a:t>
          </a:r>
          <a:endParaRPr lang="ru-RU" dirty="0"/>
        </a:p>
      </dgm:t>
    </dgm:pt>
    <dgm:pt modelId="{22D23A6B-9DD9-4D17-B782-B53F65DF54E9}" type="parTrans" cxnId="{19EF2DBC-46A6-4D8D-AA10-9FCB695CD52A}">
      <dgm:prSet/>
      <dgm:spPr/>
      <dgm:t>
        <a:bodyPr/>
        <a:lstStyle/>
        <a:p>
          <a:endParaRPr lang="ru-RU"/>
        </a:p>
      </dgm:t>
    </dgm:pt>
    <dgm:pt modelId="{9C87338E-FF80-4062-A72B-775D3E51F424}" type="sibTrans" cxnId="{19EF2DBC-46A6-4D8D-AA10-9FCB695CD52A}">
      <dgm:prSet/>
      <dgm:spPr/>
      <dgm:t>
        <a:bodyPr/>
        <a:lstStyle/>
        <a:p>
          <a:endParaRPr lang="ru-RU"/>
        </a:p>
      </dgm:t>
    </dgm:pt>
    <dgm:pt modelId="{F6E27E2C-A9FB-409A-B289-6879DC74A6C8}">
      <dgm:prSet phldrT="[Текст]" custT="1"/>
      <dgm:spPr/>
      <dgm:t>
        <a:bodyPr/>
        <a:lstStyle/>
        <a:p>
          <a:r>
            <a:rPr lang="ru-RU" sz="2400" dirty="0" smtClean="0"/>
            <a:t>заболеваниями желудка</a:t>
          </a:r>
          <a:endParaRPr lang="ru-RU" sz="2400" dirty="0"/>
        </a:p>
      </dgm:t>
    </dgm:pt>
    <dgm:pt modelId="{ECE50B97-9294-4F25-8B80-2BF7F03B3126}" type="parTrans" cxnId="{2E343938-600C-463D-8A82-B7B17FB08EAF}">
      <dgm:prSet/>
      <dgm:spPr/>
      <dgm:t>
        <a:bodyPr/>
        <a:lstStyle/>
        <a:p>
          <a:endParaRPr lang="ru-RU"/>
        </a:p>
      </dgm:t>
    </dgm:pt>
    <dgm:pt modelId="{8E7E6420-84D5-431D-8BA1-AC70DAFD4CAA}" type="sibTrans" cxnId="{2E343938-600C-463D-8A82-B7B17FB08EAF}">
      <dgm:prSet/>
      <dgm:spPr/>
      <dgm:t>
        <a:bodyPr/>
        <a:lstStyle/>
        <a:p>
          <a:endParaRPr lang="ru-RU"/>
        </a:p>
      </dgm:t>
    </dgm:pt>
    <dgm:pt modelId="{F3DB4A00-80C0-4288-9174-EFECA7A6E63C}">
      <dgm:prSet phldrT="[Текст]"/>
      <dgm:spPr/>
      <dgm:t>
        <a:bodyPr/>
        <a:lstStyle/>
        <a:p>
          <a:r>
            <a:rPr lang="ru-RU" dirty="0" smtClean="0"/>
            <a:t>неврозами</a:t>
          </a:r>
          <a:endParaRPr lang="ru-RU" dirty="0"/>
        </a:p>
      </dgm:t>
    </dgm:pt>
    <dgm:pt modelId="{A0BD1468-884C-4FB6-AAEC-98241A45D130}" type="parTrans" cxnId="{067ACA5D-65E9-495A-AAE4-FCCA44E1D6E4}">
      <dgm:prSet/>
      <dgm:spPr/>
      <dgm:t>
        <a:bodyPr/>
        <a:lstStyle/>
        <a:p>
          <a:endParaRPr lang="ru-RU"/>
        </a:p>
      </dgm:t>
    </dgm:pt>
    <dgm:pt modelId="{72628A6C-EE3B-4FD6-85C6-B40A0176861A}" type="sibTrans" cxnId="{067ACA5D-65E9-495A-AAE4-FCCA44E1D6E4}">
      <dgm:prSet/>
      <dgm:spPr/>
      <dgm:t>
        <a:bodyPr/>
        <a:lstStyle/>
        <a:p>
          <a:endParaRPr lang="ru-RU"/>
        </a:p>
      </dgm:t>
    </dgm:pt>
    <dgm:pt modelId="{516AB9B9-32F6-4D46-BD80-61DEDB6E21B4}">
      <dgm:prSet phldrT="[Текст]"/>
      <dgm:spPr/>
      <dgm:t>
        <a:bodyPr/>
        <a:lstStyle/>
        <a:p>
          <a:r>
            <a:rPr lang="ru-RU" dirty="0" smtClean="0"/>
            <a:t>Расстройствами в половой сфере</a:t>
          </a:r>
          <a:endParaRPr lang="ru-RU" dirty="0"/>
        </a:p>
      </dgm:t>
    </dgm:pt>
    <dgm:pt modelId="{F683F16C-9C8A-48B8-8C7B-1E1178E923CD}" type="parTrans" cxnId="{E35EFDE8-3E9A-449F-BAAE-36EFDDD31955}">
      <dgm:prSet/>
      <dgm:spPr/>
      <dgm:t>
        <a:bodyPr/>
        <a:lstStyle/>
        <a:p>
          <a:endParaRPr lang="ru-RU"/>
        </a:p>
      </dgm:t>
    </dgm:pt>
    <dgm:pt modelId="{461266B6-FAEB-49D7-A6ED-1BB10866546D}" type="sibTrans" cxnId="{E35EFDE8-3E9A-449F-BAAE-36EFDDD31955}">
      <dgm:prSet/>
      <dgm:spPr/>
      <dgm:t>
        <a:bodyPr/>
        <a:lstStyle/>
        <a:p>
          <a:endParaRPr lang="ru-RU"/>
        </a:p>
      </dgm:t>
    </dgm:pt>
    <dgm:pt modelId="{031B2D38-206B-4600-B3C3-DF6B17D26012}" type="pres">
      <dgm:prSet presAssocID="{7FF569A8-081C-4C25-9546-5AA2B66DEE4C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0CA0F9A-E675-4BD2-91B8-AFB4828B116B}" type="pres">
      <dgm:prSet presAssocID="{E49708B4-6032-43AE-A06C-EFA53A710433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070E3BD-5D00-4963-B320-CEFC004F304E}" type="pres">
      <dgm:prSet presAssocID="{092B829D-5EA4-4FF8-B799-DD8F0515658D}" presName="sibTrans" presStyleCnt="0"/>
      <dgm:spPr/>
    </dgm:pt>
    <dgm:pt modelId="{61C6157B-D529-4608-ABAF-25119FEF2871}" type="pres">
      <dgm:prSet presAssocID="{3E923007-82A3-4A62-B2EE-C6C349862859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4E881CD-3AC9-4A96-A291-77BDF2A17BF4}" type="pres">
      <dgm:prSet presAssocID="{9C87338E-FF80-4062-A72B-775D3E51F424}" presName="sibTrans" presStyleCnt="0"/>
      <dgm:spPr/>
    </dgm:pt>
    <dgm:pt modelId="{A9688A4E-AFC3-4B5B-BC8C-E55B215AFEFC}" type="pres">
      <dgm:prSet presAssocID="{F6E27E2C-A9FB-409A-B289-6879DC74A6C8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455C9F7-7776-49EE-8088-9A1FC340F6FC}" type="pres">
      <dgm:prSet presAssocID="{8E7E6420-84D5-431D-8BA1-AC70DAFD4CAA}" presName="sibTrans" presStyleCnt="0"/>
      <dgm:spPr/>
    </dgm:pt>
    <dgm:pt modelId="{841322A7-5009-4444-9DB0-540C7B4FFC2C}" type="pres">
      <dgm:prSet presAssocID="{F3DB4A00-80C0-4288-9174-EFECA7A6E63C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6A7EB2B-D7C8-4954-A42E-AD62EB72A2FD}" type="pres">
      <dgm:prSet presAssocID="{72628A6C-EE3B-4FD6-85C6-B40A0176861A}" presName="sibTrans" presStyleCnt="0"/>
      <dgm:spPr/>
    </dgm:pt>
    <dgm:pt modelId="{D3A0CD6B-D014-4526-98C4-A5585E8083B2}" type="pres">
      <dgm:prSet presAssocID="{516AB9B9-32F6-4D46-BD80-61DEDB6E21B4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67ACA5D-65E9-495A-AAE4-FCCA44E1D6E4}" srcId="{7FF569A8-081C-4C25-9546-5AA2B66DEE4C}" destId="{F3DB4A00-80C0-4288-9174-EFECA7A6E63C}" srcOrd="3" destOrd="0" parTransId="{A0BD1468-884C-4FB6-AAEC-98241A45D130}" sibTransId="{72628A6C-EE3B-4FD6-85C6-B40A0176861A}"/>
    <dgm:cxn modelId="{5B62D5CE-514D-4288-892C-0532EDC07CFC}" type="presOf" srcId="{E49708B4-6032-43AE-A06C-EFA53A710433}" destId="{80CA0F9A-E675-4BD2-91B8-AFB4828B116B}" srcOrd="0" destOrd="0" presId="urn:microsoft.com/office/officeart/2005/8/layout/default#1"/>
    <dgm:cxn modelId="{E35EFDE8-3E9A-449F-BAAE-36EFDDD31955}" srcId="{7FF569A8-081C-4C25-9546-5AA2B66DEE4C}" destId="{516AB9B9-32F6-4D46-BD80-61DEDB6E21B4}" srcOrd="4" destOrd="0" parTransId="{F683F16C-9C8A-48B8-8C7B-1E1178E923CD}" sibTransId="{461266B6-FAEB-49D7-A6ED-1BB10866546D}"/>
    <dgm:cxn modelId="{5ACB86BA-0F58-4D52-88DF-A07FA5A6EE1F}" type="presOf" srcId="{516AB9B9-32F6-4D46-BD80-61DEDB6E21B4}" destId="{D3A0CD6B-D014-4526-98C4-A5585E8083B2}" srcOrd="0" destOrd="0" presId="urn:microsoft.com/office/officeart/2005/8/layout/default#1"/>
    <dgm:cxn modelId="{BCA91244-CA1F-46CD-8559-59D81DDA89A2}" type="presOf" srcId="{F3DB4A00-80C0-4288-9174-EFECA7A6E63C}" destId="{841322A7-5009-4444-9DB0-540C7B4FFC2C}" srcOrd="0" destOrd="0" presId="urn:microsoft.com/office/officeart/2005/8/layout/default#1"/>
    <dgm:cxn modelId="{B8713953-0C09-4B3B-AA8F-CB9E880D7D26}" type="presOf" srcId="{3E923007-82A3-4A62-B2EE-C6C349862859}" destId="{61C6157B-D529-4608-ABAF-25119FEF2871}" srcOrd="0" destOrd="0" presId="urn:microsoft.com/office/officeart/2005/8/layout/default#1"/>
    <dgm:cxn modelId="{D7B0B015-DAA7-429E-A1B2-DDF223562F4C}" srcId="{7FF569A8-081C-4C25-9546-5AA2B66DEE4C}" destId="{E49708B4-6032-43AE-A06C-EFA53A710433}" srcOrd="0" destOrd="0" parTransId="{697CFF6A-668A-4208-935D-B89C20EBF969}" sibTransId="{092B829D-5EA4-4FF8-B799-DD8F0515658D}"/>
    <dgm:cxn modelId="{111240DD-A227-4903-8402-E80E50EC6DA8}" type="presOf" srcId="{F6E27E2C-A9FB-409A-B289-6879DC74A6C8}" destId="{A9688A4E-AFC3-4B5B-BC8C-E55B215AFEFC}" srcOrd="0" destOrd="0" presId="urn:microsoft.com/office/officeart/2005/8/layout/default#1"/>
    <dgm:cxn modelId="{19EF2DBC-46A6-4D8D-AA10-9FCB695CD52A}" srcId="{7FF569A8-081C-4C25-9546-5AA2B66DEE4C}" destId="{3E923007-82A3-4A62-B2EE-C6C349862859}" srcOrd="1" destOrd="0" parTransId="{22D23A6B-9DD9-4D17-B782-B53F65DF54E9}" sibTransId="{9C87338E-FF80-4062-A72B-775D3E51F424}"/>
    <dgm:cxn modelId="{401FCBE6-F83E-4782-A13F-002467287F99}" type="presOf" srcId="{7FF569A8-081C-4C25-9546-5AA2B66DEE4C}" destId="{031B2D38-206B-4600-B3C3-DF6B17D26012}" srcOrd="0" destOrd="0" presId="urn:microsoft.com/office/officeart/2005/8/layout/default#1"/>
    <dgm:cxn modelId="{2E343938-600C-463D-8A82-B7B17FB08EAF}" srcId="{7FF569A8-081C-4C25-9546-5AA2B66DEE4C}" destId="{F6E27E2C-A9FB-409A-B289-6879DC74A6C8}" srcOrd="2" destOrd="0" parTransId="{ECE50B97-9294-4F25-8B80-2BF7F03B3126}" sibTransId="{8E7E6420-84D5-431D-8BA1-AC70DAFD4CAA}"/>
    <dgm:cxn modelId="{797A2A90-0C5D-4985-B5BC-F5F1191FA8F3}" type="presParOf" srcId="{031B2D38-206B-4600-B3C3-DF6B17D26012}" destId="{80CA0F9A-E675-4BD2-91B8-AFB4828B116B}" srcOrd="0" destOrd="0" presId="urn:microsoft.com/office/officeart/2005/8/layout/default#1"/>
    <dgm:cxn modelId="{6403DD88-0F89-4B53-9794-C3E50E43B648}" type="presParOf" srcId="{031B2D38-206B-4600-B3C3-DF6B17D26012}" destId="{6070E3BD-5D00-4963-B320-CEFC004F304E}" srcOrd="1" destOrd="0" presId="urn:microsoft.com/office/officeart/2005/8/layout/default#1"/>
    <dgm:cxn modelId="{BFEC58AF-2B59-49C9-80C1-B3FF7DD75999}" type="presParOf" srcId="{031B2D38-206B-4600-B3C3-DF6B17D26012}" destId="{61C6157B-D529-4608-ABAF-25119FEF2871}" srcOrd="2" destOrd="0" presId="urn:microsoft.com/office/officeart/2005/8/layout/default#1"/>
    <dgm:cxn modelId="{A2166249-19DC-48D7-AFF7-81E96408B42C}" type="presParOf" srcId="{031B2D38-206B-4600-B3C3-DF6B17D26012}" destId="{A4E881CD-3AC9-4A96-A291-77BDF2A17BF4}" srcOrd="3" destOrd="0" presId="urn:microsoft.com/office/officeart/2005/8/layout/default#1"/>
    <dgm:cxn modelId="{74297032-8C95-4D60-94E9-D7F459A806A3}" type="presParOf" srcId="{031B2D38-206B-4600-B3C3-DF6B17D26012}" destId="{A9688A4E-AFC3-4B5B-BC8C-E55B215AFEFC}" srcOrd="4" destOrd="0" presId="urn:microsoft.com/office/officeart/2005/8/layout/default#1"/>
    <dgm:cxn modelId="{1F685CEF-4E95-461B-AE49-E9DC0F85FF47}" type="presParOf" srcId="{031B2D38-206B-4600-B3C3-DF6B17D26012}" destId="{2455C9F7-7776-49EE-8088-9A1FC340F6FC}" srcOrd="5" destOrd="0" presId="urn:microsoft.com/office/officeart/2005/8/layout/default#1"/>
    <dgm:cxn modelId="{A94E011C-59A1-4863-BAB0-300F83F08A1C}" type="presParOf" srcId="{031B2D38-206B-4600-B3C3-DF6B17D26012}" destId="{841322A7-5009-4444-9DB0-540C7B4FFC2C}" srcOrd="6" destOrd="0" presId="urn:microsoft.com/office/officeart/2005/8/layout/default#1"/>
    <dgm:cxn modelId="{87B61F56-E59B-48F5-B5F9-44DBD38C5DED}" type="presParOf" srcId="{031B2D38-206B-4600-B3C3-DF6B17D26012}" destId="{C6A7EB2B-D7C8-4954-A42E-AD62EB72A2FD}" srcOrd="7" destOrd="0" presId="urn:microsoft.com/office/officeart/2005/8/layout/default#1"/>
    <dgm:cxn modelId="{2864872A-5691-4C31-9E98-A8E4534185E9}" type="presParOf" srcId="{031B2D38-206B-4600-B3C3-DF6B17D26012}" destId="{D3A0CD6B-D014-4526-98C4-A5585E8083B2}" srcOrd="8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E3DA40B-913A-4DCE-A5A0-B40447EBAEB5}" type="doc">
      <dgm:prSet loTypeId="urn:microsoft.com/office/officeart/2005/8/layout/cycle3" loCatId="cycle" qsTypeId="urn:microsoft.com/office/officeart/2005/8/quickstyle/simple5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610E04F1-DC8A-48E2-8754-80A3D850FE23}">
      <dgm:prSet phldrT="[Текст]"/>
      <dgm:spPr/>
      <dgm:t>
        <a:bodyPr/>
        <a:lstStyle/>
        <a:p>
          <a:r>
            <a:rPr lang="ru-RU" dirty="0" smtClean="0"/>
            <a:t>риск кровоизлияния в мозг</a:t>
          </a:r>
          <a:endParaRPr lang="ru-RU" dirty="0"/>
        </a:p>
      </dgm:t>
    </dgm:pt>
    <dgm:pt modelId="{99C55120-994C-437D-A73A-3613EF7A3F10}" type="parTrans" cxnId="{3F70AB69-34DE-4E3C-98BE-267A5D1AFCE4}">
      <dgm:prSet/>
      <dgm:spPr/>
      <dgm:t>
        <a:bodyPr/>
        <a:lstStyle/>
        <a:p>
          <a:endParaRPr lang="ru-RU"/>
        </a:p>
      </dgm:t>
    </dgm:pt>
    <dgm:pt modelId="{34A33904-8C6D-4DE9-BBC0-26DAEE546E36}" type="sibTrans" cxnId="{3F70AB69-34DE-4E3C-98BE-267A5D1AFCE4}">
      <dgm:prSet/>
      <dgm:spPr/>
      <dgm:t>
        <a:bodyPr/>
        <a:lstStyle/>
        <a:p>
          <a:endParaRPr lang="ru-RU"/>
        </a:p>
      </dgm:t>
    </dgm:pt>
    <dgm:pt modelId="{DE707DB4-F4C8-4514-9BAD-C365ECC55B7F}">
      <dgm:prSet phldrT="[Текст]"/>
      <dgm:spPr/>
      <dgm:t>
        <a:bodyPr/>
        <a:lstStyle/>
        <a:p>
          <a:r>
            <a:rPr lang="ru-RU" dirty="0" smtClean="0"/>
            <a:t>нарушения иммунной системы</a:t>
          </a:r>
          <a:endParaRPr lang="ru-RU" dirty="0"/>
        </a:p>
      </dgm:t>
    </dgm:pt>
    <dgm:pt modelId="{AD57B7A5-7DF7-4E6D-8547-2BD4CAEAC5C2}" type="parTrans" cxnId="{3E873575-3603-4D01-B437-3A5FA02517E4}">
      <dgm:prSet/>
      <dgm:spPr/>
      <dgm:t>
        <a:bodyPr/>
        <a:lstStyle/>
        <a:p>
          <a:endParaRPr lang="ru-RU"/>
        </a:p>
      </dgm:t>
    </dgm:pt>
    <dgm:pt modelId="{3922220A-92BF-4B95-AEAB-4156B6A087E0}" type="sibTrans" cxnId="{3E873575-3603-4D01-B437-3A5FA02517E4}">
      <dgm:prSet/>
      <dgm:spPr/>
      <dgm:t>
        <a:bodyPr/>
        <a:lstStyle/>
        <a:p>
          <a:endParaRPr lang="ru-RU"/>
        </a:p>
      </dgm:t>
    </dgm:pt>
    <dgm:pt modelId="{BA5BD0D8-DB17-4094-818A-C32BC991FB24}">
      <dgm:prSet phldrT="[Текст]"/>
      <dgm:spPr/>
      <dgm:t>
        <a:bodyPr/>
        <a:lstStyle/>
        <a:p>
          <a:r>
            <a:rPr lang="ru-RU" dirty="0" smtClean="0"/>
            <a:t>различные типы анемии</a:t>
          </a:r>
          <a:endParaRPr lang="ru-RU" dirty="0"/>
        </a:p>
      </dgm:t>
    </dgm:pt>
    <dgm:pt modelId="{935B002D-C895-43A3-8ED1-757E0466E765}" type="parTrans" cxnId="{FA8F6E35-1849-4C3A-9852-4E86412C0D4A}">
      <dgm:prSet/>
      <dgm:spPr/>
      <dgm:t>
        <a:bodyPr/>
        <a:lstStyle/>
        <a:p>
          <a:endParaRPr lang="ru-RU"/>
        </a:p>
      </dgm:t>
    </dgm:pt>
    <dgm:pt modelId="{EFDD1CCD-601B-4A9E-844A-09392011DD37}" type="sibTrans" cxnId="{FA8F6E35-1849-4C3A-9852-4E86412C0D4A}">
      <dgm:prSet/>
      <dgm:spPr/>
      <dgm:t>
        <a:bodyPr/>
        <a:lstStyle/>
        <a:p>
          <a:endParaRPr lang="ru-RU"/>
        </a:p>
      </dgm:t>
    </dgm:pt>
    <dgm:pt modelId="{AFEA8032-D4E0-4CFD-9C2B-E6B81289A772}">
      <dgm:prSet phldrT="[Текст]"/>
      <dgm:spPr/>
      <dgm:t>
        <a:bodyPr/>
        <a:lstStyle/>
        <a:p>
          <a:r>
            <a:rPr lang="ru-RU" dirty="0" smtClean="0"/>
            <a:t>алкогольная энцефалопатия</a:t>
          </a:r>
          <a:endParaRPr lang="ru-RU" dirty="0"/>
        </a:p>
      </dgm:t>
    </dgm:pt>
    <dgm:pt modelId="{79E18A20-4D5C-42BC-A6E9-570B841E2E07}" type="parTrans" cxnId="{54B5CED7-C817-40A7-8E1E-D8E3CCDAE266}">
      <dgm:prSet/>
      <dgm:spPr/>
      <dgm:t>
        <a:bodyPr/>
        <a:lstStyle/>
        <a:p>
          <a:endParaRPr lang="ru-RU"/>
        </a:p>
      </dgm:t>
    </dgm:pt>
    <dgm:pt modelId="{90F9D9C3-6FBE-471C-9748-81D2D41CD2CB}" type="sibTrans" cxnId="{54B5CED7-C817-40A7-8E1E-D8E3CCDAE266}">
      <dgm:prSet/>
      <dgm:spPr/>
      <dgm:t>
        <a:bodyPr/>
        <a:lstStyle/>
        <a:p>
          <a:endParaRPr lang="ru-RU"/>
        </a:p>
      </dgm:t>
    </dgm:pt>
    <dgm:pt modelId="{98B1A08A-53EF-4385-B5FD-2752552CE3A5}">
      <dgm:prSet phldrT="[Текст]"/>
      <dgm:spPr/>
      <dgm:t>
        <a:bodyPr/>
        <a:lstStyle/>
        <a:p>
          <a:r>
            <a:rPr lang="ru-RU" dirty="0" smtClean="0"/>
            <a:t>алкогольная нефропатия</a:t>
          </a:r>
          <a:endParaRPr lang="ru-RU" dirty="0"/>
        </a:p>
      </dgm:t>
    </dgm:pt>
    <dgm:pt modelId="{F2B4D9E6-FE3F-4986-B3E7-7880BA5D02DA}" type="parTrans" cxnId="{820AF47B-47C3-47B1-B6A4-A06DDDFFD15A}">
      <dgm:prSet/>
      <dgm:spPr/>
      <dgm:t>
        <a:bodyPr/>
        <a:lstStyle/>
        <a:p>
          <a:endParaRPr lang="ru-RU"/>
        </a:p>
      </dgm:t>
    </dgm:pt>
    <dgm:pt modelId="{E8640B88-70E1-4F69-A5F0-3B6E5B9A6522}" type="sibTrans" cxnId="{820AF47B-47C3-47B1-B6A4-A06DDDFFD15A}">
      <dgm:prSet/>
      <dgm:spPr/>
      <dgm:t>
        <a:bodyPr/>
        <a:lstStyle/>
        <a:p>
          <a:endParaRPr lang="ru-RU"/>
        </a:p>
      </dgm:t>
    </dgm:pt>
    <dgm:pt modelId="{C1919B7D-5761-4DEE-B165-8496ECC6B7E7}">
      <dgm:prSet phldrT="[Текст]"/>
      <dgm:spPr/>
      <dgm:t>
        <a:bodyPr/>
        <a:lstStyle/>
        <a:p>
          <a:r>
            <a:rPr lang="ru-RU" dirty="0" smtClean="0"/>
            <a:t>алкогольный гепатит</a:t>
          </a:r>
          <a:endParaRPr lang="ru-RU" dirty="0"/>
        </a:p>
      </dgm:t>
    </dgm:pt>
    <dgm:pt modelId="{C35A79C3-D2A2-4A10-8B0C-26901427F9AD}" type="parTrans" cxnId="{1CA9F6D3-6DCE-4B1E-8F33-4606A1BD2E5D}">
      <dgm:prSet/>
      <dgm:spPr/>
      <dgm:t>
        <a:bodyPr/>
        <a:lstStyle/>
        <a:p>
          <a:endParaRPr lang="ru-RU"/>
        </a:p>
      </dgm:t>
    </dgm:pt>
    <dgm:pt modelId="{13756D05-58FE-41C4-B019-9E0B7478849F}" type="sibTrans" cxnId="{1CA9F6D3-6DCE-4B1E-8F33-4606A1BD2E5D}">
      <dgm:prSet/>
      <dgm:spPr/>
      <dgm:t>
        <a:bodyPr/>
        <a:lstStyle/>
        <a:p>
          <a:endParaRPr lang="ru-RU"/>
        </a:p>
      </dgm:t>
    </dgm:pt>
    <dgm:pt modelId="{348780E7-F85A-4BB1-903D-A68D8EBB0314}">
      <dgm:prSet phldrT="[Текст]"/>
      <dgm:spPr/>
      <dgm:t>
        <a:bodyPr/>
        <a:lstStyle/>
        <a:p>
          <a:r>
            <a:rPr lang="ru-RU" dirty="0" smtClean="0"/>
            <a:t>алкогольный панкреатит </a:t>
          </a:r>
          <a:endParaRPr lang="ru-RU" dirty="0"/>
        </a:p>
      </dgm:t>
    </dgm:pt>
    <dgm:pt modelId="{2CF62F64-DCE9-434F-BC1C-8EA1BC082030}" type="parTrans" cxnId="{7FBE3AD4-D15C-40AB-AE64-FEE00625757A}">
      <dgm:prSet/>
      <dgm:spPr/>
      <dgm:t>
        <a:bodyPr/>
        <a:lstStyle/>
        <a:p>
          <a:endParaRPr lang="ru-RU"/>
        </a:p>
      </dgm:t>
    </dgm:pt>
    <dgm:pt modelId="{9333433D-BCEA-44FE-A411-0E743DBDD51E}" type="sibTrans" cxnId="{7FBE3AD4-D15C-40AB-AE64-FEE00625757A}">
      <dgm:prSet/>
      <dgm:spPr/>
      <dgm:t>
        <a:bodyPr/>
        <a:lstStyle/>
        <a:p>
          <a:endParaRPr lang="ru-RU"/>
        </a:p>
      </dgm:t>
    </dgm:pt>
    <dgm:pt modelId="{8D137E62-4F9A-4B74-AC6F-40C3F383D80A}">
      <dgm:prSet phldrT="[Текст]"/>
      <dgm:spPr/>
      <dgm:t>
        <a:bodyPr/>
        <a:lstStyle/>
        <a:p>
          <a:r>
            <a:rPr lang="ru-RU" dirty="0" smtClean="0"/>
            <a:t>алкогольный гастрит</a:t>
          </a:r>
          <a:endParaRPr lang="ru-RU" dirty="0"/>
        </a:p>
      </dgm:t>
    </dgm:pt>
    <dgm:pt modelId="{8A5A2B66-C4E5-4400-8927-4CD8EFA2549B}" type="parTrans" cxnId="{D7CBA303-C0DA-44BB-AD2F-3069BBD64C38}">
      <dgm:prSet/>
      <dgm:spPr/>
      <dgm:t>
        <a:bodyPr/>
        <a:lstStyle/>
        <a:p>
          <a:endParaRPr lang="ru-RU"/>
        </a:p>
      </dgm:t>
    </dgm:pt>
    <dgm:pt modelId="{C160980D-8319-4830-A92A-3F747854A8FF}" type="sibTrans" cxnId="{D7CBA303-C0DA-44BB-AD2F-3069BBD64C38}">
      <dgm:prSet/>
      <dgm:spPr/>
      <dgm:t>
        <a:bodyPr/>
        <a:lstStyle/>
        <a:p>
          <a:endParaRPr lang="ru-RU"/>
        </a:p>
      </dgm:t>
    </dgm:pt>
    <dgm:pt modelId="{0E012974-A6DA-4AC4-B314-E25CFC3150C2}" type="pres">
      <dgm:prSet presAssocID="{FE3DA40B-913A-4DCE-A5A0-B40447EBAEB5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3D78728-B50A-4968-90DE-3854DEA4F4D7}" type="pres">
      <dgm:prSet presAssocID="{FE3DA40B-913A-4DCE-A5A0-B40447EBAEB5}" presName="cycle" presStyleCnt="0"/>
      <dgm:spPr/>
    </dgm:pt>
    <dgm:pt modelId="{9AA45A5D-70BE-426E-B202-148FB9FED302}" type="pres">
      <dgm:prSet presAssocID="{610E04F1-DC8A-48E2-8754-80A3D850FE23}" presName="nodeFirstNode" presStyleLbl="node1" presStyleIdx="0" presStyleCnt="8" custScaleX="117604" custScaleY="13599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8D309D3-539C-4540-8844-32832C9FF7DA}" type="pres">
      <dgm:prSet presAssocID="{34A33904-8C6D-4DE9-BBC0-26DAEE546E36}" presName="sibTransFirstNode" presStyleLbl="bgShp" presStyleIdx="0" presStyleCnt="1"/>
      <dgm:spPr/>
      <dgm:t>
        <a:bodyPr/>
        <a:lstStyle/>
        <a:p>
          <a:endParaRPr lang="ru-RU"/>
        </a:p>
      </dgm:t>
    </dgm:pt>
    <dgm:pt modelId="{55AAA1C8-67F9-4FE0-89A8-B142834C9B09}" type="pres">
      <dgm:prSet presAssocID="{DE707DB4-F4C8-4514-9BAD-C365ECC55B7F}" presName="nodeFollowingNodes" presStyleLbl="node1" presStyleIdx="1" presStyleCnt="8" custScaleX="114468" custScaleY="130571" custRadScaleRad="102426" custRadScaleInc="1488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343243-231A-4174-8EFB-2CA6B325B547}" type="pres">
      <dgm:prSet presAssocID="{BA5BD0D8-DB17-4094-818A-C32BC991FB24}" presName="nodeFollowingNodes" presStyleLbl="node1" presStyleIdx="2" presStyleCnt="8" custScaleX="119391" custScaleY="14634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943D307-41B1-4C96-8411-B10AC89A286F}" type="pres">
      <dgm:prSet presAssocID="{AFEA8032-D4E0-4CFD-9C2B-E6B81289A772}" presName="nodeFollowingNodes" presStyleLbl="node1" presStyleIdx="3" presStyleCnt="8" custScaleX="124163" custScaleY="125193" custRadScaleRad="101285" custRadScaleInc="-2458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FD85848-80A5-4BA8-B96F-66B88031A01E}" type="pres">
      <dgm:prSet presAssocID="{98B1A08A-53EF-4385-B5FD-2752552CE3A5}" presName="nodeFollowingNodes" presStyleLbl="node1" presStyleIdx="4" presStyleCnt="8" custScaleX="113123" custScaleY="13162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661E723-0F8A-49A6-8C36-9376308EB52D}" type="pres">
      <dgm:prSet presAssocID="{C1919B7D-5761-4DEE-B165-8496ECC6B7E7}" presName="nodeFollowingNodes" presStyleLbl="node1" presStyleIdx="5" presStyleCnt="8" custScaleX="118948" custScaleY="123008" custRadScaleRad="100511" custRadScaleInc="1897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4A8D59F-99ED-4DBA-B2D4-B48DE915D85F}" type="pres">
      <dgm:prSet presAssocID="{348780E7-F85A-4BB1-903D-A68D8EBB0314}" presName="nodeFollowingNodes" presStyleLbl="node1" presStyleIdx="6" presStyleCnt="8" custScaleX="113710" custScaleY="14898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6B7BC56-94C0-42B1-B23D-28CB03D203AA}" type="pres">
      <dgm:prSet presAssocID="{8D137E62-4F9A-4B74-AC6F-40C3F383D80A}" presName="nodeFollowingNodes" presStyleLbl="node1" presStyleIdx="7" presStyleCnt="8" custScaleX="111778" custScaleY="127922" custRadScaleRad="98163" custRadScaleInc="-1481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B033A8A-8840-445C-95A2-5DDAF3E40F80}" type="presOf" srcId="{DE707DB4-F4C8-4514-9BAD-C365ECC55B7F}" destId="{55AAA1C8-67F9-4FE0-89A8-B142834C9B09}" srcOrd="0" destOrd="0" presId="urn:microsoft.com/office/officeart/2005/8/layout/cycle3"/>
    <dgm:cxn modelId="{AB55E4F0-698B-438F-9D55-B92907B65C6A}" type="presOf" srcId="{AFEA8032-D4E0-4CFD-9C2B-E6B81289A772}" destId="{B943D307-41B1-4C96-8411-B10AC89A286F}" srcOrd="0" destOrd="0" presId="urn:microsoft.com/office/officeart/2005/8/layout/cycle3"/>
    <dgm:cxn modelId="{62B47B37-2ADD-4F77-A53E-D05E0F65644F}" type="presOf" srcId="{C1919B7D-5761-4DEE-B165-8496ECC6B7E7}" destId="{2661E723-0F8A-49A6-8C36-9376308EB52D}" srcOrd="0" destOrd="0" presId="urn:microsoft.com/office/officeart/2005/8/layout/cycle3"/>
    <dgm:cxn modelId="{3DACEBE7-B5C9-4193-BF6A-B156D3538F31}" type="presOf" srcId="{BA5BD0D8-DB17-4094-818A-C32BC991FB24}" destId="{BC343243-231A-4174-8EFB-2CA6B325B547}" srcOrd="0" destOrd="0" presId="urn:microsoft.com/office/officeart/2005/8/layout/cycle3"/>
    <dgm:cxn modelId="{3F70AB69-34DE-4E3C-98BE-267A5D1AFCE4}" srcId="{FE3DA40B-913A-4DCE-A5A0-B40447EBAEB5}" destId="{610E04F1-DC8A-48E2-8754-80A3D850FE23}" srcOrd="0" destOrd="0" parTransId="{99C55120-994C-437D-A73A-3613EF7A3F10}" sibTransId="{34A33904-8C6D-4DE9-BBC0-26DAEE546E36}"/>
    <dgm:cxn modelId="{CD460458-8BA3-461D-8769-FD5FA9096246}" type="presOf" srcId="{610E04F1-DC8A-48E2-8754-80A3D850FE23}" destId="{9AA45A5D-70BE-426E-B202-148FB9FED302}" srcOrd="0" destOrd="0" presId="urn:microsoft.com/office/officeart/2005/8/layout/cycle3"/>
    <dgm:cxn modelId="{820AF47B-47C3-47B1-B6A4-A06DDDFFD15A}" srcId="{FE3DA40B-913A-4DCE-A5A0-B40447EBAEB5}" destId="{98B1A08A-53EF-4385-B5FD-2752552CE3A5}" srcOrd="4" destOrd="0" parTransId="{F2B4D9E6-FE3F-4986-B3E7-7880BA5D02DA}" sibTransId="{E8640B88-70E1-4F69-A5F0-3B6E5B9A6522}"/>
    <dgm:cxn modelId="{3E873575-3603-4D01-B437-3A5FA02517E4}" srcId="{FE3DA40B-913A-4DCE-A5A0-B40447EBAEB5}" destId="{DE707DB4-F4C8-4514-9BAD-C365ECC55B7F}" srcOrd="1" destOrd="0" parTransId="{AD57B7A5-7DF7-4E6D-8547-2BD4CAEAC5C2}" sibTransId="{3922220A-92BF-4B95-AEAB-4156B6A087E0}"/>
    <dgm:cxn modelId="{7FBE3AD4-D15C-40AB-AE64-FEE00625757A}" srcId="{FE3DA40B-913A-4DCE-A5A0-B40447EBAEB5}" destId="{348780E7-F85A-4BB1-903D-A68D8EBB0314}" srcOrd="6" destOrd="0" parTransId="{2CF62F64-DCE9-434F-BC1C-8EA1BC082030}" sibTransId="{9333433D-BCEA-44FE-A411-0E743DBDD51E}"/>
    <dgm:cxn modelId="{D7CBA303-C0DA-44BB-AD2F-3069BBD64C38}" srcId="{FE3DA40B-913A-4DCE-A5A0-B40447EBAEB5}" destId="{8D137E62-4F9A-4B74-AC6F-40C3F383D80A}" srcOrd="7" destOrd="0" parTransId="{8A5A2B66-C4E5-4400-8927-4CD8EFA2549B}" sibTransId="{C160980D-8319-4830-A92A-3F747854A8FF}"/>
    <dgm:cxn modelId="{91CE4EFE-A52F-4052-9757-E9171DDCD973}" type="presOf" srcId="{8D137E62-4F9A-4B74-AC6F-40C3F383D80A}" destId="{06B7BC56-94C0-42B1-B23D-28CB03D203AA}" srcOrd="0" destOrd="0" presId="urn:microsoft.com/office/officeart/2005/8/layout/cycle3"/>
    <dgm:cxn modelId="{61319730-CCF3-4B59-8861-4252CCF81224}" type="presOf" srcId="{348780E7-F85A-4BB1-903D-A68D8EBB0314}" destId="{C4A8D59F-99ED-4DBA-B2D4-B48DE915D85F}" srcOrd="0" destOrd="0" presId="urn:microsoft.com/office/officeart/2005/8/layout/cycle3"/>
    <dgm:cxn modelId="{54B5CED7-C817-40A7-8E1E-D8E3CCDAE266}" srcId="{FE3DA40B-913A-4DCE-A5A0-B40447EBAEB5}" destId="{AFEA8032-D4E0-4CFD-9C2B-E6B81289A772}" srcOrd="3" destOrd="0" parTransId="{79E18A20-4D5C-42BC-A6E9-570B841E2E07}" sibTransId="{90F9D9C3-6FBE-471C-9748-81D2D41CD2CB}"/>
    <dgm:cxn modelId="{1D07B0F1-9B1C-4F3C-ACEB-3BF9CA324567}" type="presOf" srcId="{FE3DA40B-913A-4DCE-A5A0-B40447EBAEB5}" destId="{0E012974-A6DA-4AC4-B314-E25CFC3150C2}" srcOrd="0" destOrd="0" presId="urn:microsoft.com/office/officeart/2005/8/layout/cycle3"/>
    <dgm:cxn modelId="{C4D70035-95CB-4DA7-8924-92264F2E6CB9}" type="presOf" srcId="{98B1A08A-53EF-4385-B5FD-2752552CE3A5}" destId="{8FD85848-80A5-4BA8-B96F-66B88031A01E}" srcOrd="0" destOrd="0" presId="urn:microsoft.com/office/officeart/2005/8/layout/cycle3"/>
    <dgm:cxn modelId="{A17FB63D-F3D2-454D-835A-7C514029CE7D}" type="presOf" srcId="{34A33904-8C6D-4DE9-BBC0-26DAEE546E36}" destId="{18D309D3-539C-4540-8844-32832C9FF7DA}" srcOrd="0" destOrd="0" presId="urn:microsoft.com/office/officeart/2005/8/layout/cycle3"/>
    <dgm:cxn modelId="{FA8F6E35-1849-4C3A-9852-4E86412C0D4A}" srcId="{FE3DA40B-913A-4DCE-A5A0-B40447EBAEB5}" destId="{BA5BD0D8-DB17-4094-818A-C32BC991FB24}" srcOrd="2" destOrd="0" parTransId="{935B002D-C895-43A3-8ED1-757E0466E765}" sibTransId="{EFDD1CCD-601B-4A9E-844A-09392011DD37}"/>
    <dgm:cxn modelId="{1CA9F6D3-6DCE-4B1E-8F33-4606A1BD2E5D}" srcId="{FE3DA40B-913A-4DCE-A5A0-B40447EBAEB5}" destId="{C1919B7D-5761-4DEE-B165-8496ECC6B7E7}" srcOrd="5" destOrd="0" parTransId="{C35A79C3-D2A2-4A10-8B0C-26901427F9AD}" sibTransId="{13756D05-58FE-41C4-B019-9E0B7478849F}"/>
    <dgm:cxn modelId="{87066F2D-5928-49E0-88BB-73300BA8C34B}" type="presParOf" srcId="{0E012974-A6DA-4AC4-B314-E25CFC3150C2}" destId="{23D78728-B50A-4968-90DE-3854DEA4F4D7}" srcOrd="0" destOrd="0" presId="urn:microsoft.com/office/officeart/2005/8/layout/cycle3"/>
    <dgm:cxn modelId="{A56DF188-3345-4B83-94C7-7D692D3D1E28}" type="presParOf" srcId="{23D78728-B50A-4968-90DE-3854DEA4F4D7}" destId="{9AA45A5D-70BE-426E-B202-148FB9FED302}" srcOrd="0" destOrd="0" presId="urn:microsoft.com/office/officeart/2005/8/layout/cycle3"/>
    <dgm:cxn modelId="{5B40B857-B37C-4EDE-96AE-101F79EB446B}" type="presParOf" srcId="{23D78728-B50A-4968-90DE-3854DEA4F4D7}" destId="{18D309D3-539C-4540-8844-32832C9FF7DA}" srcOrd="1" destOrd="0" presId="urn:microsoft.com/office/officeart/2005/8/layout/cycle3"/>
    <dgm:cxn modelId="{88409A1D-10D2-4578-90B4-CD62CCE13ACA}" type="presParOf" srcId="{23D78728-B50A-4968-90DE-3854DEA4F4D7}" destId="{55AAA1C8-67F9-4FE0-89A8-B142834C9B09}" srcOrd="2" destOrd="0" presId="urn:microsoft.com/office/officeart/2005/8/layout/cycle3"/>
    <dgm:cxn modelId="{A1314954-74ED-4CA7-9630-F4E1D3723118}" type="presParOf" srcId="{23D78728-B50A-4968-90DE-3854DEA4F4D7}" destId="{BC343243-231A-4174-8EFB-2CA6B325B547}" srcOrd="3" destOrd="0" presId="urn:microsoft.com/office/officeart/2005/8/layout/cycle3"/>
    <dgm:cxn modelId="{047D642A-91E5-4924-A43D-FD830067B122}" type="presParOf" srcId="{23D78728-B50A-4968-90DE-3854DEA4F4D7}" destId="{B943D307-41B1-4C96-8411-B10AC89A286F}" srcOrd="4" destOrd="0" presId="urn:microsoft.com/office/officeart/2005/8/layout/cycle3"/>
    <dgm:cxn modelId="{75EB6C96-ACC3-4B84-B7F3-D420D5F172E7}" type="presParOf" srcId="{23D78728-B50A-4968-90DE-3854DEA4F4D7}" destId="{8FD85848-80A5-4BA8-B96F-66B88031A01E}" srcOrd="5" destOrd="0" presId="urn:microsoft.com/office/officeart/2005/8/layout/cycle3"/>
    <dgm:cxn modelId="{61958E92-ADC8-4F92-B1DA-E7DCC8647FD5}" type="presParOf" srcId="{23D78728-B50A-4968-90DE-3854DEA4F4D7}" destId="{2661E723-0F8A-49A6-8C36-9376308EB52D}" srcOrd="6" destOrd="0" presId="urn:microsoft.com/office/officeart/2005/8/layout/cycle3"/>
    <dgm:cxn modelId="{173FA9AD-5793-4A1E-BAD7-675BB008F730}" type="presParOf" srcId="{23D78728-B50A-4968-90DE-3854DEA4F4D7}" destId="{C4A8D59F-99ED-4DBA-B2D4-B48DE915D85F}" srcOrd="7" destOrd="0" presId="urn:microsoft.com/office/officeart/2005/8/layout/cycle3"/>
    <dgm:cxn modelId="{2A40F907-6B2B-4C24-8CF8-55CB289AD267}" type="presParOf" srcId="{23D78728-B50A-4968-90DE-3854DEA4F4D7}" destId="{06B7BC56-94C0-42B1-B23D-28CB03D203AA}" srcOrd="8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6EBF313-B39E-4248-A99B-C3B9B70D9415}" type="doc">
      <dgm:prSet loTypeId="urn:microsoft.com/office/officeart/2005/8/layout/vList2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5569A4E5-6A07-42FD-A4BE-99C1C946188A}">
      <dgm:prSet phldrT="[Текст]" custT="1"/>
      <dgm:spPr/>
      <dgm:t>
        <a:bodyPr/>
        <a:lstStyle/>
        <a:p>
          <a:r>
            <a:rPr lang="ru-RU" sz="2400" b="1" dirty="0" smtClean="0"/>
            <a:t>Цирроз печени - заболевание печени</a:t>
          </a:r>
          <a:endParaRPr lang="ru-RU" sz="2400" b="1" dirty="0"/>
        </a:p>
      </dgm:t>
    </dgm:pt>
    <dgm:pt modelId="{483330BF-6432-496E-B26F-A5D08F34DA0D}" type="parTrans" cxnId="{4F958F0C-812F-47B0-936A-B6E239176081}">
      <dgm:prSet/>
      <dgm:spPr/>
      <dgm:t>
        <a:bodyPr/>
        <a:lstStyle/>
        <a:p>
          <a:endParaRPr lang="ru-RU"/>
        </a:p>
      </dgm:t>
    </dgm:pt>
    <dgm:pt modelId="{7EA745A3-FC42-404C-9588-4F0A7C173F78}" type="sibTrans" cxnId="{4F958F0C-812F-47B0-936A-B6E239176081}">
      <dgm:prSet/>
      <dgm:spPr/>
      <dgm:t>
        <a:bodyPr/>
        <a:lstStyle/>
        <a:p>
          <a:endParaRPr lang="ru-RU"/>
        </a:p>
      </dgm:t>
    </dgm:pt>
    <dgm:pt modelId="{AB9D2A9A-65DB-4A51-9FC4-1B9E1C0C4269}">
      <dgm:prSet phldrT="[Текст]" custT="1"/>
      <dgm:spPr/>
      <dgm:t>
        <a:bodyPr/>
        <a:lstStyle/>
        <a:p>
          <a:r>
            <a:rPr lang="ru-RU" sz="2400" b="1" dirty="0" smtClean="0"/>
            <a:t>Рак пищевода – онкологическое заболевание пищевода</a:t>
          </a:r>
          <a:endParaRPr lang="ru-RU" sz="2400" b="1" dirty="0"/>
        </a:p>
      </dgm:t>
    </dgm:pt>
    <dgm:pt modelId="{1F72FE12-132C-4ACB-B626-F609F2765756}" type="parTrans" cxnId="{CBA22CFA-3840-4AEF-BA55-101C02E15E27}">
      <dgm:prSet/>
      <dgm:spPr/>
      <dgm:t>
        <a:bodyPr/>
        <a:lstStyle/>
        <a:p>
          <a:endParaRPr lang="ru-RU"/>
        </a:p>
      </dgm:t>
    </dgm:pt>
    <dgm:pt modelId="{F59A38A6-23F4-4F00-9076-2903E7788DE8}" type="sibTrans" cxnId="{CBA22CFA-3840-4AEF-BA55-101C02E15E27}">
      <dgm:prSet/>
      <dgm:spPr/>
      <dgm:t>
        <a:bodyPr/>
        <a:lstStyle/>
        <a:p>
          <a:endParaRPr lang="ru-RU"/>
        </a:p>
      </dgm:t>
    </dgm:pt>
    <dgm:pt modelId="{4AD30F22-1B7A-4C69-9D0A-AFEBE9F8A6EC}">
      <dgm:prSet phldrT="[Текст]" custT="1"/>
      <dgm:spPr/>
      <dgm:t>
        <a:bodyPr/>
        <a:lstStyle/>
        <a:p>
          <a:r>
            <a:rPr lang="ru-RU" sz="2400" b="1" dirty="0" smtClean="0"/>
            <a:t>Аритмия сердца – патологическое состояние, при котором происходит нарушение частоты, ритмичности и последовательности возбуждения и сокращения сердца.</a:t>
          </a:r>
          <a:endParaRPr lang="ru-RU" sz="2400" b="1" dirty="0"/>
        </a:p>
      </dgm:t>
    </dgm:pt>
    <dgm:pt modelId="{94DE659B-8228-48D5-AB13-43A2F2C2E3DE}" type="parTrans" cxnId="{A3A1B45D-57AD-420F-9F0E-A4556AB21423}">
      <dgm:prSet/>
      <dgm:spPr/>
      <dgm:t>
        <a:bodyPr/>
        <a:lstStyle/>
        <a:p>
          <a:endParaRPr lang="ru-RU"/>
        </a:p>
      </dgm:t>
    </dgm:pt>
    <dgm:pt modelId="{96E6F396-28C7-45E7-8284-C1EFF9233C52}" type="sibTrans" cxnId="{A3A1B45D-57AD-420F-9F0E-A4556AB21423}">
      <dgm:prSet/>
      <dgm:spPr/>
      <dgm:t>
        <a:bodyPr/>
        <a:lstStyle/>
        <a:p>
          <a:endParaRPr lang="ru-RU"/>
        </a:p>
      </dgm:t>
    </dgm:pt>
    <dgm:pt modelId="{6AE14552-A710-4F21-A15B-CC1C428F4516}">
      <dgm:prSet phldrT="[Текст]" custT="1"/>
      <dgm:spPr/>
      <dgm:t>
        <a:bodyPr/>
        <a:lstStyle/>
        <a:p>
          <a:r>
            <a:rPr lang="ru-RU" sz="2400" b="1" dirty="0" smtClean="0"/>
            <a:t>Гемолитическая анемия –главным признаком является усиленное разрушение эритроцитов</a:t>
          </a:r>
          <a:endParaRPr lang="ru-RU" sz="2400" b="1" dirty="0"/>
        </a:p>
      </dgm:t>
    </dgm:pt>
    <dgm:pt modelId="{8A622A7D-61DA-4247-967A-563BE0D7EA4D}" type="parTrans" cxnId="{FBE7FC78-C233-4D1D-A1AF-ADDF9B8D544C}">
      <dgm:prSet/>
      <dgm:spPr/>
      <dgm:t>
        <a:bodyPr/>
        <a:lstStyle/>
        <a:p>
          <a:endParaRPr lang="ru-RU"/>
        </a:p>
      </dgm:t>
    </dgm:pt>
    <dgm:pt modelId="{5F0B98A7-23D8-4FF1-AD8C-99DA1EEEAC44}" type="sibTrans" cxnId="{FBE7FC78-C233-4D1D-A1AF-ADDF9B8D544C}">
      <dgm:prSet/>
      <dgm:spPr/>
      <dgm:t>
        <a:bodyPr/>
        <a:lstStyle/>
        <a:p>
          <a:endParaRPr lang="ru-RU"/>
        </a:p>
      </dgm:t>
    </dgm:pt>
    <dgm:pt modelId="{4BF26A17-4B38-4521-A498-348549E57A54}">
      <dgm:prSet phldrT="[Текст]" custT="1"/>
      <dgm:spPr/>
      <dgm:t>
        <a:bodyPr/>
        <a:lstStyle/>
        <a:p>
          <a:r>
            <a:rPr lang="ru-RU" sz="2400" b="1" dirty="0" smtClean="0"/>
            <a:t>Рак желудка - злокачественная опухоль , происходящая из эпителия слизистой оболочки желудка</a:t>
          </a:r>
          <a:endParaRPr lang="ru-RU" sz="2400" b="1" dirty="0"/>
        </a:p>
      </dgm:t>
    </dgm:pt>
    <dgm:pt modelId="{4B733BD6-E9E9-4015-9F06-8CCC3EE59AD3}" type="parTrans" cxnId="{246E934E-D664-473F-964E-0FAD124EC2A2}">
      <dgm:prSet/>
      <dgm:spPr/>
      <dgm:t>
        <a:bodyPr/>
        <a:lstStyle/>
        <a:p>
          <a:endParaRPr lang="ru-RU"/>
        </a:p>
      </dgm:t>
    </dgm:pt>
    <dgm:pt modelId="{70E3CC15-41E6-4FC5-ADAA-A9C5D139E566}" type="sibTrans" cxnId="{246E934E-D664-473F-964E-0FAD124EC2A2}">
      <dgm:prSet/>
      <dgm:spPr/>
      <dgm:t>
        <a:bodyPr/>
        <a:lstStyle/>
        <a:p>
          <a:endParaRPr lang="ru-RU"/>
        </a:p>
      </dgm:t>
    </dgm:pt>
    <dgm:pt modelId="{45EAE256-85EF-41CB-A4FC-522F53965AB9}">
      <dgm:prSet phldrT="[Текст]" custT="1"/>
      <dgm:spPr/>
      <dgm:t>
        <a:bodyPr/>
        <a:lstStyle/>
        <a:p>
          <a:r>
            <a:rPr lang="ru-RU" sz="2400" b="1" dirty="0" smtClean="0"/>
            <a:t>Рак прямой кишки -онкологическое заболевание конечной части желудочно-кишечного тракта человека</a:t>
          </a:r>
          <a:endParaRPr lang="ru-RU" sz="2400" b="1" dirty="0"/>
        </a:p>
      </dgm:t>
    </dgm:pt>
    <dgm:pt modelId="{971E8D42-8D25-4B84-8CF7-DD3BB78F3321}" type="parTrans" cxnId="{AB7C3B47-9323-4B43-8D57-552FA8E2FD12}">
      <dgm:prSet/>
      <dgm:spPr/>
      <dgm:t>
        <a:bodyPr/>
        <a:lstStyle/>
        <a:p>
          <a:endParaRPr lang="ru-RU"/>
        </a:p>
      </dgm:t>
    </dgm:pt>
    <dgm:pt modelId="{2EEC5559-FB4B-446C-BF46-D19243FBEBDF}" type="sibTrans" cxnId="{AB7C3B47-9323-4B43-8D57-552FA8E2FD12}">
      <dgm:prSet/>
      <dgm:spPr/>
      <dgm:t>
        <a:bodyPr/>
        <a:lstStyle/>
        <a:p>
          <a:endParaRPr lang="ru-RU"/>
        </a:p>
      </dgm:t>
    </dgm:pt>
    <dgm:pt modelId="{8CA5D4B2-B684-4B51-AD8A-89E343E6810B}" type="pres">
      <dgm:prSet presAssocID="{A6EBF313-B39E-4248-A99B-C3B9B70D941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4C30828-882B-4F42-A301-4654AFC627B4}" type="pres">
      <dgm:prSet presAssocID="{5569A4E5-6A07-42FD-A4BE-99C1C946188A}" presName="parentText" presStyleLbl="node1" presStyleIdx="0" presStyleCnt="6" custScaleX="9599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E8277D2-933F-4DFD-B6FE-28C25755BAF7}" type="pres">
      <dgm:prSet presAssocID="{7EA745A3-FC42-404C-9588-4F0A7C173F78}" presName="spacer" presStyleCnt="0"/>
      <dgm:spPr/>
    </dgm:pt>
    <dgm:pt modelId="{06929F1D-34BA-42FF-9F46-938BD8370256}" type="pres">
      <dgm:prSet presAssocID="{AB9D2A9A-65DB-4A51-9FC4-1B9E1C0C4269}" presName="parentText" presStyleLbl="node1" presStyleIdx="1" presStyleCnt="6" custScaleX="9599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B8A5D3A-4DF4-426F-AB8A-D6E6D7C51873}" type="pres">
      <dgm:prSet presAssocID="{F59A38A6-23F4-4F00-9076-2903E7788DE8}" presName="spacer" presStyleCnt="0"/>
      <dgm:spPr/>
    </dgm:pt>
    <dgm:pt modelId="{EDE894A9-9BEA-425B-A278-1BA66C623A53}" type="pres">
      <dgm:prSet presAssocID="{4AD30F22-1B7A-4C69-9D0A-AFEBE9F8A6EC}" presName="parentText" presStyleLbl="node1" presStyleIdx="2" presStyleCnt="6" custScaleX="9599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90B8FF5-BDE7-48B4-A153-0BB63560CC2B}" type="pres">
      <dgm:prSet presAssocID="{96E6F396-28C7-45E7-8284-C1EFF9233C52}" presName="spacer" presStyleCnt="0"/>
      <dgm:spPr/>
    </dgm:pt>
    <dgm:pt modelId="{BCEFECD8-6EB2-4CE7-9313-7226AD5030EC}" type="pres">
      <dgm:prSet presAssocID="{6AE14552-A710-4F21-A15B-CC1C428F4516}" presName="parentText" presStyleLbl="node1" presStyleIdx="3" presStyleCnt="6" custScaleX="9599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8AB6BC4-2DDC-4DF5-BA1A-89D212A9A4FA}" type="pres">
      <dgm:prSet presAssocID="{5F0B98A7-23D8-4FF1-AD8C-99DA1EEEAC44}" presName="spacer" presStyleCnt="0"/>
      <dgm:spPr/>
    </dgm:pt>
    <dgm:pt modelId="{A888ED65-128A-4C92-9094-29AD9E763720}" type="pres">
      <dgm:prSet presAssocID="{4BF26A17-4B38-4521-A498-348549E57A54}" presName="parentText" presStyleLbl="node1" presStyleIdx="4" presStyleCnt="6" custScaleX="9599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B97D150-3E72-4325-8A14-E48E6CBA7D85}" type="pres">
      <dgm:prSet presAssocID="{70E3CC15-41E6-4FC5-ADAA-A9C5D139E566}" presName="spacer" presStyleCnt="0"/>
      <dgm:spPr/>
    </dgm:pt>
    <dgm:pt modelId="{5D0937D1-76CC-4060-8FF1-FAE826FA3B6E}" type="pres">
      <dgm:prSet presAssocID="{45EAE256-85EF-41CB-A4FC-522F53965AB9}" presName="parentText" presStyleLbl="node1" presStyleIdx="5" presStyleCnt="6" custScaleX="9599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5EB9188-90AE-46ED-AEDE-1C766FC1941E}" type="presOf" srcId="{4BF26A17-4B38-4521-A498-348549E57A54}" destId="{A888ED65-128A-4C92-9094-29AD9E763720}" srcOrd="0" destOrd="0" presId="urn:microsoft.com/office/officeart/2005/8/layout/vList2"/>
    <dgm:cxn modelId="{246E934E-D664-473F-964E-0FAD124EC2A2}" srcId="{A6EBF313-B39E-4248-A99B-C3B9B70D9415}" destId="{4BF26A17-4B38-4521-A498-348549E57A54}" srcOrd="4" destOrd="0" parTransId="{4B733BD6-E9E9-4015-9F06-8CCC3EE59AD3}" sibTransId="{70E3CC15-41E6-4FC5-ADAA-A9C5D139E566}"/>
    <dgm:cxn modelId="{AB7C3B47-9323-4B43-8D57-552FA8E2FD12}" srcId="{A6EBF313-B39E-4248-A99B-C3B9B70D9415}" destId="{45EAE256-85EF-41CB-A4FC-522F53965AB9}" srcOrd="5" destOrd="0" parTransId="{971E8D42-8D25-4B84-8CF7-DD3BB78F3321}" sibTransId="{2EEC5559-FB4B-446C-BF46-D19243FBEBDF}"/>
    <dgm:cxn modelId="{4F8910F2-6296-4005-8A24-7278D507D741}" type="presOf" srcId="{A6EBF313-B39E-4248-A99B-C3B9B70D9415}" destId="{8CA5D4B2-B684-4B51-AD8A-89E343E6810B}" srcOrd="0" destOrd="0" presId="urn:microsoft.com/office/officeart/2005/8/layout/vList2"/>
    <dgm:cxn modelId="{6E80CA70-A610-4DF3-9186-5EB7E54B8467}" type="presOf" srcId="{6AE14552-A710-4F21-A15B-CC1C428F4516}" destId="{BCEFECD8-6EB2-4CE7-9313-7226AD5030EC}" srcOrd="0" destOrd="0" presId="urn:microsoft.com/office/officeart/2005/8/layout/vList2"/>
    <dgm:cxn modelId="{06FC288E-D8AD-4ADE-98F0-B2BA18AC41FA}" type="presOf" srcId="{45EAE256-85EF-41CB-A4FC-522F53965AB9}" destId="{5D0937D1-76CC-4060-8FF1-FAE826FA3B6E}" srcOrd="0" destOrd="0" presId="urn:microsoft.com/office/officeart/2005/8/layout/vList2"/>
    <dgm:cxn modelId="{A3A1B45D-57AD-420F-9F0E-A4556AB21423}" srcId="{A6EBF313-B39E-4248-A99B-C3B9B70D9415}" destId="{4AD30F22-1B7A-4C69-9D0A-AFEBE9F8A6EC}" srcOrd="2" destOrd="0" parTransId="{94DE659B-8228-48D5-AB13-43A2F2C2E3DE}" sibTransId="{96E6F396-28C7-45E7-8284-C1EFF9233C52}"/>
    <dgm:cxn modelId="{62F0EEE6-B3D7-4540-A345-EA6A9A4E6FE8}" type="presOf" srcId="{5569A4E5-6A07-42FD-A4BE-99C1C946188A}" destId="{94C30828-882B-4F42-A301-4654AFC627B4}" srcOrd="0" destOrd="0" presId="urn:microsoft.com/office/officeart/2005/8/layout/vList2"/>
    <dgm:cxn modelId="{F451BE20-8882-4BBA-BE7E-CC9F3808566E}" type="presOf" srcId="{4AD30F22-1B7A-4C69-9D0A-AFEBE9F8A6EC}" destId="{EDE894A9-9BEA-425B-A278-1BA66C623A53}" srcOrd="0" destOrd="0" presId="urn:microsoft.com/office/officeart/2005/8/layout/vList2"/>
    <dgm:cxn modelId="{4F958F0C-812F-47B0-936A-B6E239176081}" srcId="{A6EBF313-B39E-4248-A99B-C3B9B70D9415}" destId="{5569A4E5-6A07-42FD-A4BE-99C1C946188A}" srcOrd="0" destOrd="0" parTransId="{483330BF-6432-496E-B26F-A5D08F34DA0D}" sibTransId="{7EA745A3-FC42-404C-9588-4F0A7C173F78}"/>
    <dgm:cxn modelId="{CBA22CFA-3840-4AEF-BA55-101C02E15E27}" srcId="{A6EBF313-B39E-4248-A99B-C3B9B70D9415}" destId="{AB9D2A9A-65DB-4A51-9FC4-1B9E1C0C4269}" srcOrd="1" destOrd="0" parTransId="{1F72FE12-132C-4ACB-B626-F609F2765756}" sibTransId="{F59A38A6-23F4-4F00-9076-2903E7788DE8}"/>
    <dgm:cxn modelId="{EE74495C-7861-4214-BDD3-92D4BA943CE5}" type="presOf" srcId="{AB9D2A9A-65DB-4A51-9FC4-1B9E1C0C4269}" destId="{06929F1D-34BA-42FF-9F46-938BD8370256}" srcOrd="0" destOrd="0" presId="urn:microsoft.com/office/officeart/2005/8/layout/vList2"/>
    <dgm:cxn modelId="{FBE7FC78-C233-4D1D-A1AF-ADDF9B8D544C}" srcId="{A6EBF313-B39E-4248-A99B-C3B9B70D9415}" destId="{6AE14552-A710-4F21-A15B-CC1C428F4516}" srcOrd="3" destOrd="0" parTransId="{8A622A7D-61DA-4247-967A-563BE0D7EA4D}" sibTransId="{5F0B98A7-23D8-4FF1-AD8C-99DA1EEEAC44}"/>
    <dgm:cxn modelId="{749286EE-2738-4BBE-B118-A4EB31FB8BED}" type="presParOf" srcId="{8CA5D4B2-B684-4B51-AD8A-89E343E6810B}" destId="{94C30828-882B-4F42-A301-4654AFC627B4}" srcOrd="0" destOrd="0" presId="urn:microsoft.com/office/officeart/2005/8/layout/vList2"/>
    <dgm:cxn modelId="{B9C2A443-3218-4B2F-B3B2-17B5C5B6FA3A}" type="presParOf" srcId="{8CA5D4B2-B684-4B51-AD8A-89E343E6810B}" destId="{5E8277D2-933F-4DFD-B6FE-28C25755BAF7}" srcOrd="1" destOrd="0" presId="urn:microsoft.com/office/officeart/2005/8/layout/vList2"/>
    <dgm:cxn modelId="{D6247F14-4C35-4822-9A51-66554AAE79E9}" type="presParOf" srcId="{8CA5D4B2-B684-4B51-AD8A-89E343E6810B}" destId="{06929F1D-34BA-42FF-9F46-938BD8370256}" srcOrd="2" destOrd="0" presId="urn:microsoft.com/office/officeart/2005/8/layout/vList2"/>
    <dgm:cxn modelId="{825F157B-398E-4478-BD74-5327635B2891}" type="presParOf" srcId="{8CA5D4B2-B684-4B51-AD8A-89E343E6810B}" destId="{1B8A5D3A-4DF4-426F-AB8A-D6E6D7C51873}" srcOrd="3" destOrd="0" presId="urn:microsoft.com/office/officeart/2005/8/layout/vList2"/>
    <dgm:cxn modelId="{8A0DBF22-81DA-4FBE-9322-919476DA0344}" type="presParOf" srcId="{8CA5D4B2-B684-4B51-AD8A-89E343E6810B}" destId="{EDE894A9-9BEA-425B-A278-1BA66C623A53}" srcOrd="4" destOrd="0" presId="urn:microsoft.com/office/officeart/2005/8/layout/vList2"/>
    <dgm:cxn modelId="{D406AEE3-6CFE-4522-8505-96C3CA1370FD}" type="presParOf" srcId="{8CA5D4B2-B684-4B51-AD8A-89E343E6810B}" destId="{F90B8FF5-BDE7-48B4-A153-0BB63560CC2B}" srcOrd="5" destOrd="0" presId="urn:microsoft.com/office/officeart/2005/8/layout/vList2"/>
    <dgm:cxn modelId="{CF5441BF-D9EC-427F-B4BF-F43DCE145F7D}" type="presParOf" srcId="{8CA5D4B2-B684-4B51-AD8A-89E343E6810B}" destId="{BCEFECD8-6EB2-4CE7-9313-7226AD5030EC}" srcOrd="6" destOrd="0" presId="urn:microsoft.com/office/officeart/2005/8/layout/vList2"/>
    <dgm:cxn modelId="{7E72CBDD-14C9-40AC-BFD7-B9B2EA39A87E}" type="presParOf" srcId="{8CA5D4B2-B684-4B51-AD8A-89E343E6810B}" destId="{08AB6BC4-2DDC-4DF5-BA1A-89D212A9A4FA}" srcOrd="7" destOrd="0" presId="urn:microsoft.com/office/officeart/2005/8/layout/vList2"/>
    <dgm:cxn modelId="{83FC5A83-CCAF-45FB-B4A0-CCAF315219A9}" type="presParOf" srcId="{8CA5D4B2-B684-4B51-AD8A-89E343E6810B}" destId="{A888ED65-128A-4C92-9094-29AD9E763720}" srcOrd="8" destOrd="0" presId="urn:microsoft.com/office/officeart/2005/8/layout/vList2"/>
    <dgm:cxn modelId="{4824BCC9-50CE-452F-9A26-010078875056}" type="presParOf" srcId="{8CA5D4B2-B684-4B51-AD8A-89E343E6810B}" destId="{BB97D150-3E72-4325-8A14-E48E6CBA7D85}" srcOrd="9" destOrd="0" presId="urn:microsoft.com/office/officeart/2005/8/layout/vList2"/>
    <dgm:cxn modelId="{CFEC89EF-F409-4078-974E-6F6C0C0201F0}" type="presParOf" srcId="{8CA5D4B2-B684-4B51-AD8A-89E343E6810B}" destId="{5D0937D1-76CC-4060-8FF1-FAE826FA3B6E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2CE3A42-5773-40E5-918F-9B0BEFE1A086}" type="doc">
      <dgm:prSet loTypeId="urn:microsoft.com/office/officeart/2005/8/layout/vProcess5" loCatId="process" qsTypeId="urn:microsoft.com/office/officeart/2005/8/quickstyle/3d1" qsCatId="3D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1259201C-FF94-45E4-AB94-5263A3E37440}">
      <dgm:prSet phldrT="[Текст]" custT="1"/>
      <dgm:spPr/>
      <dgm:t>
        <a:bodyPr/>
        <a:lstStyle/>
        <a:p>
          <a:r>
            <a:rPr lang="ru-RU" sz="2000" i="0" dirty="0" smtClean="0"/>
            <a:t>Медикаментозное лечение применяется для подавления алкогольной зависимости</a:t>
          </a:r>
          <a:endParaRPr lang="ru-RU" sz="2000" dirty="0"/>
        </a:p>
      </dgm:t>
    </dgm:pt>
    <dgm:pt modelId="{FDC26550-66AC-42B0-A7AC-3D70F53F8984}" type="parTrans" cxnId="{C723A6D9-F064-4E4B-900B-C8C115F9080C}">
      <dgm:prSet/>
      <dgm:spPr/>
      <dgm:t>
        <a:bodyPr/>
        <a:lstStyle/>
        <a:p>
          <a:endParaRPr lang="ru-RU"/>
        </a:p>
      </dgm:t>
    </dgm:pt>
    <dgm:pt modelId="{AB9CAD2F-41AE-454D-8659-3262CD075E88}" type="sibTrans" cxnId="{C723A6D9-F064-4E4B-900B-C8C115F9080C}">
      <dgm:prSet/>
      <dgm:spPr/>
      <dgm:t>
        <a:bodyPr/>
        <a:lstStyle/>
        <a:p>
          <a:endParaRPr lang="ru-RU"/>
        </a:p>
      </dgm:t>
    </dgm:pt>
    <dgm:pt modelId="{CF6C9A34-3C93-4802-8ECB-588EA7B4344A}">
      <dgm:prSet phldrT="[Текст]" custT="1"/>
      <dgm:spPr/>
      <dgm:t>
        <a:bodyPr/>
        <a:lstStyle/>
        <a:p>
          <a:r>
            <a:rPr lang="ru-RU" sz="2000" i="0" dirty="0" smtClean="0"/>
            <a:t>Комплексные методы – совмещают в себе несколько методик</a:t>
          </a:r>
          <a:endParaRPr lang="ru-RU" sz="2000" i="0" dirty="0"/>
        </a:p>
      </dgm:t>
    </dgm:pt>
    <dgm:pt modelId="{3513B17F-B22A-44B5-9037-E745DC75B950}" type="parTrans" cxnId="{3EDA3449-D43B-42D6-BFEC-5ADFCD1752DB}">
      <dgm:prSet/>
      <dgm:spPr/>
      <dgm:t>
        <a:bodyPr/>
        <a:lstStyle/>
        <a:p>
          <a:endParaRPr lang="ru-RU"/>
        </a:p>
      </dgm:t>
    </dgm:pt>
    <dgm:pt modelId="{5A95925D-11AD-42A2-9C1F-4A08EC03CF06}" type="sibTrans" cxnId="{3EDA3449-D43B-42D6-BFEC-5ADFCD1752DB}">
      <dgm:prSet/>
      <dgm:spPr/>
      <dgm:t>
        <a:bodyPr/>
        <a:lstStyle/>
        <a:p>
          <a:endParaRPr lang="ru-RU"/>
        </a:p>
      </dgm:t>
    </dgm:pt>
    <dgm:pt modelId="{C1E422D0-EF79-4054-AB38-1982E8B5DF60}">
      <dgm:prSet phldrT="[Текст]" custT="1"/>
      <dgm:spPr/>
      <dgm:t>
        <a:bodyPr/>
        <a:lstStyle/>
        <a:p>
          <a:r>
            <a:rPr lang="ru-RU" sz="2000" i="0" dirty="0" smtClean="0"/>
            <a:t>Нормирование и умеренность предполагают  неполное воздержание от алкоголя</a:t>
          </a:r>
          <a:endParaRPr lang="ru-RU" sz="2000" dirty="0"/>
        </a:p>
      </dgm:t>
    </dgm:pt>
    <dgm:pt modelId="{218DEEE6-251B-401F-9EE5-EFA97FAAC9A0}" type="parTrans" cxnId="{C3FC4FD1-1BF3-4D07-A2E8-9144F4979301}">
      <dgm:prSet/>
      <dgm:spPr/>
      <dgm:t>
        <a:bodyPr/>
        <a:lstStyle/>
        <a:p>
          <a:endParaRPr lang="ru-RU"/>
        </a:p>
      </dgm:t>
    </dgm:pt>
    <dgm:pt modelId="{672D4A31-B5C5-44AF-9827-3D09DCCC6E78}" type="sibTrans" cxnId="{C3FC4FD1-1BF3-4D07-A2E8-9144F4979301}">
      <dgm:prSet/>
      <dgm:spPr/>
      <dgm:t>
        <a:bodyPr/>
        <a:lstStyle/>
        <a:p>
          <a:endParaRPr lang="ru-RU"/>
        </a:p>
      </dgm:t>
    </dgm:pt>
    <dgm:pt modelId="{DA3DDB33-FF09-4E4D-8190-5392ED58C87F}">
      <dgm:prSet phldrT="[Текст]" custT="1"/>
      <dgm:spPr/>
      <dgm:t>
        <a:bodyPr/>
        <a:lstStyle/>
        <a:p>
          <a:r>
            <a:rPr lang="ru-RU" sz="2000" i="0" dirty="0" smtClean="0"/>
            <a:t>Методы психологического воздействия – помогают закрепить отрицательное отношение больного к алкоголю</a:t>
          </a:r>
          <a:endParaRPr lang="ru-RU" sz="2000" i="0" dirty="0"/>
        </a:p>
      </dgm:t>
    </dgm:pt>
    <dgm:pt modelId="{1B257D16-2BAC-46C7-BDD6-20F6CB67E493}" type="parTrans" cxnId="{6CD56AD5-4717-4323-8BC5-A2842C5D0056}">
      <dgm:prSet/>
      <dgm:spPr/>
      <dgm:t>
        <a:bodyPr/>
        <a:lstStyle/>
        <a:p>
          <a:endParaRPr lang="ru-RU"/>
        </a:p>
      </dgm:t>
    </dgm:pt>
    <dgm:pt modelId="{12413605-3DA3-48BB-A486-EC8EA5DB7898}" type="sibTrans" cxnId="{6CD56AD5-4717-4323-8BC5-A2842C5D0056}">
      <dgm:prSet/>
      <dgm:spPr/>
      <dgm:t>
        <a:bodyPr/>
        <a:lstStyle/>
        <a:p>
          <a:endParaRPr lang="ru-RU"/>
        </a:p>
      </dgm:t>
    </dgm:pt>
    <dgm:pt modelId="{2E7EE30A-5911-4C7B-A4AE-09A3A5626381}">
      <dgm:prSet phldrT="[Текст]" custT="1"/>
      <dgm:spPr/>
      <dgm:t>
        <a:bodyPr/>
        <a:lstStyle/>
        <a:p>
          <a:r>
            <a:rPr lang="ru-RU" sz="2000" i="0" dirty="0" smtClean="0"/>
            <a:t>Алкогольная </a:t>
          </a:r>
          <a:r>
            <a:rPr lang="ru-RU" sz="2000" i="0" dirty="0" err="1" smtClean="0"/>
            <a:t>детоксификация</a:t>
          </a:r>
          <a:r>
            <a:rPr lang="ru-RU" sz="2000" i="0" dirty="0" smtClean="0"/>
            <a:t>  – это резкое прекращение приема алкоголя с заменой  на </a:t>
          </a:r>
          <a:r>
            <a:rPr lang="ru-RU" sz="2000" i="0" dirty="0" err="1" smtClean="0"/>
            <a:t>психоактивные</a:t>
          </a:r>
          <a:r>
            <a:rPr lang="ru-RU" sz="2000" i="0" dirty="0" smtClean="0"/>
            <a:t> вещества</a:t>
          </a:r>
          <a:endParaRPr lang="ru-RU" sz="2000" i="0" dirty="0"/>
        </a:p>
      </dgm:t>
    </dgm:pt>
    <dgm:pt modelId="{EBC823CF-CABF-4B2C-8DAF-5F82F524C3B4}" type="parTrans" cxnId="{1FD4A901-EE9C-405D-A8C3-A09A742BB78B}">
      <dgm:prSet/>
      <dgm:spPr/>
      <dgm:t>
        <a:bodyPr/>
        <a:lstStyle/>
        <a:p>
          <a:endParaRPr lang="ru-RU"/>
        </a:p>
      </dgm:t>
    </dgm:pt>
    <dgm:pt modelId="{9730202E-C58E-4427-819B-C94551865004}" type="sibTrans" cxnId="{1FD4A901-EE9C-405D-A8C3-A09A742BB78B}">
      <dgm:prSet/>
      <dgm:spPr/>
      <dgm:t>
        <a:bodyPr/>
        <a:lstStyle/>
        <a:p>
          <a:endParaRPr lang="ru-RU"/>
        </a:p>
      </dgm:t>
    </dgm:pt>
    <dgm:pt modelId="{599708B3-D82C-4F6C-BCB5-837EB9B7C6CD}" type="pres">
      <dgm:prSet presAssocID="{02CE3A42-5773-40E5-918F-9B0BEFE1A086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5121B69-B901-4715-9D34-FF7A733F8979}" type="pres">
      <dgm:prSet presAssocID="{02CE3A42-5773-40E5-918F-9B0BEFE1A086}" presName="dummyMaxCanvas" presStyleCnt="0">
        <dgm:presLayoutVars/>
      </dgm:prSet>
      <dgm:spPr/>
    </dgm:pt>
    <dgm:pt modelId="{44E681A7-EB5B-4A40-A53B-40E94F4CC9DD}" type="pres">
      <dgm:prSet presAssocID="{02CE3A42-5773-40E5-918F-9B0BEFE1A086}" presName="FiveNodes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A334AA0-A136-4687-90B0-C0228C47FE82}" type="pres">
      <dgm:prSet presAssocID="{02CE3A42-5773-40E5-918F-9B0BEFE1A086}" presName="FiveNodes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2439E3E-4092-4F6C-9D67-6DC952B40A84}" type="pres">
      <dgm:prSet presAssocID="{02CE3A42-5773-40E5-918F-9B0BEFE1A086}" presName="FiveNodes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504858E-E539-4CB9-9855-AC861741F13E}" type="pres">
      <dgm:prSet presAssocID="{02CE3A42-5773-40E5-918F-9B0BEFE1A086}" presName="FiveNodes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31A9FAB-D674-44BD-BBAA-3A5DFCDEE6F6}" type="pres">
      <dgm:prSet presAssocID="{02CE3A42-5773-40E5-918F-9B0BEFE1A086}" presName="FiveNodes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7BE19B3-445A-44C4-B568-2909C7048004}" type="pres">
      <dgm:prSet presAssocID="{02CE3A42-5773-40E5-918F-9B0BEFE1A086}" presName="FiveConn_1-2" presStyleLbl="f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103DACE-6C7F-4E31-9045-61FA06259719}" type="pres">
      <dgm:prSet presAssocID="{02CE3A42-5773-40E5-918F-9B0BEFE1A086}" presName="FiveConn_2-3" presStyleLbl="f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93ADC55-DE83-479D-80FD-2BF0C0B03DDA}" type="pres">
      <dgm:prSet presAssocID="{02CE3A42-5773-40E5-918F-9B0BEFE1A086}" presName="FiveConn_3-4" presStyleLbl="f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F3AA26D-7980-4DA9-9FF7-8BFD413E21AB}" type="pres">
      <dgm:prSet presAssocID="{02CE3A42-5773-40E5-918F-9B0BEFE1A086}" presName="FiveConn_4-5" presStyleLbl="f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38C6579-3326-477F-8CBF-E3F81C8BFA24}" type="pres">
      <dgm:prSet presAssocID="{02CE3A42-5773-40E5-918F-9B0BEFE1A086}" presName="FiveNodes_1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14D3537-2F28-496C-8820-2A09488BA4E9}" type="pres">
      <dgm:prSet presAssocID="{02CE3A42-5773-40E5-918F-9B0BEFE1A086}" presName="FiveNodes_2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E731D8B-5CFF-4CDE-8FCE-A40329E4DAFF}" type="pres">
      <dgm:prSet presAssocID="{02CE3A42-5773-40E5-918F-9B0BEFE1A086}" presName="FiveNodes_3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7F2F425-0061-4C1C-886A-0633B39ACA5B}" type="pres">
      <dgm:prSet presAssocID="{02CE3A42-5773-40E5-918F-9B0BEFE1A086}" presName="FiveNodes_4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738245E-21F9-4E4E-8845-D5FB3308464D}" type="pres">
      <dgm:prSet presAssocID="{02CE3A42-5773-40E5-918F-9B0BEFE1A086}" presName="FiveNodes_5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F50D1FB-3AFE-49CA-96B0-85D2A8B9BB73}" type="presOf" srcId="{9730202E-C58E-4427-819B-C94551865004}" destId="{093ADC55-DE83-479D-80FD-2BF0C0B03DDA}" srcOrd="0" destOrd="0" presId="urn:microsoft.com/office/officeart/2005/8/layout/vProcess5"/>
    <dgm:cxn modelId="{3EDA3449-D43B-42D6-BFEC-5ADFCD1752DB}" srcId="{02CE3A42-5773-40E5-918F-9B0BEFE1A086}" destId="{CF6C9A34-3C93-4802-8ECB-588EA7B4344A}" srcOrd="4" destOrd="0" parTransId="{3513B17F-B22A-44B5-9037-E745DC75B950}" sibTransId="{5A95925D-11AD-42A2-9C1F-4A08EC03CF06}"/>
    <dgm:cxn modelId="{EE9710AC-C5F7-4F99-BF8E-A9EC57537133}" type="presOf" srcId="{CF6C9A34-3C93-4802-8ECB-588EA7B4344A}" destId="{3738245E-21F9-4E4E-8845-D5FB3308464D}" srcOrd="1" destOrd="0" presId="urn:microsoft.com/office/officeart/2005/8/layout/vProcess5"/>
    <dgm:cxn modelId="{1FD4A901-EE9C-405D-A8C3-A09A742BB78B}" srcId="{02CE3A42-5773-40E5-918F-9B0BEFE1A086}" destId="{2E7EE30A-5911-4C7B-A4AE-09A3A5626381}" srcOrd="2" destOrd="0" parTransId="{EBC823CF-CABF-4B2C-8DAF-5F82F524C3B4}" sibTransId="{9730202E-C58E-4427-819B-C94551865004}"/>
    <dgm:cxn modelId="{B39E0D0F-1372-4C6A-87A1-7C19C974BD32}" type="presOf" srcId="{AB9CAD2F-41AE-454D-8659-3262CD075E88}" destId="{A7BE19B3-445A-44C4-B568-2909C7048004}" srcOrd="0" destOrd="0" presId="urn:microsoft.com/office/officeart/2005/8/layout/vProcess5"/>
    <dgm:cxn modelId="{6F551323-F7CD-4A68-BE84-CE1EB1C9CF96}" type="presOf" srcId="{1259201C-FF94-45E4-AB94-5263A3E37440}" destId="{44E681A7-EB5B-4A40-A53B-40E94F4CC9DD}" srcOrd="0" destOrd="0" presId="urn:microsoft.com/office/officeart/2005/8/layout/vProcess5"/>
    <dgm:cxn modelId="{5CE27953-E9FF-4CFA-BF36-0C5FCECC5C07}" type="presOf" srcId="{C1E422D0-EF79-4054-AB38-1982E8B5DF60}" destId="{D504858E-E539-4CB9-9855-AC861741F13E}" srcOrd="0" destOrd="0" presId="urn:microsoft.com/office/officeart/2005/8/layout/vProcess5"/>
    <dgm:cxn modelId="{F5CCC935-01C9-4AC9-AB97-EFEB1E7BBA67}" type="presOf" srcId="{DA3DDB33-FF09-4E4D-8190-5392ED58C87F}" destId="{B14D3537-2F28-496C-8820-2A09488BA4E9}" srcOrd="1" destOrd="0" presId="urn:microsoft.com/office/officeart/2005/8/layout/vProcess5"/>
    <dgm:cxn modelId="{C3FC4FD1-1BF3-4D07-A2E8-9144F4979301}" srcId="{02CE3A42-5773-40E5-918F-9B0BEFE1A086}" destId="{C1E422D0-EF79-4054-AB38-1982E8B5DF60}" srcOrd="3" destOrd="0" parTransId="{218DEEE6-251B-401F-9EE5-EFA97FAAC9A0}" sibTransId="{672D4A31-B5C5-44AF-9827-3D09DCCC6E78}"/>
    <dgm:cxn modelId="{59554BC1-7E5F-45B9-A87C-7C798414B0D6}" type="presOf" srcId="{CF6C9A34-3C93-4802-8ECB-588EA7B4344A}" destId="{131A9FAB-D674-44BD-BBAA-3A5DFCDEE6F6}" srcOrd="0" destOrd="0" presId="urn:microsoft.com/office/officeart/2005/8/layout/vProcess5"/>
    <dgm:cxn modelId="{9BFC6469-C9AC-479B-9641-23494B447907}" type="presOf" srcId="{02CE3A42-5773-40E5-918F-9B0BEFE1A086}" destId="{599708B3-D82C-4F6C-BCB5-837EB9B7C6CD}" srcOrd="0" destOrd="0" presId="urn:microsoft.com/office/officeart/2005/8/layout/vProcess5"/>
    <dgm:cxn modelId="{6B16DF47-3639-4149-AA88-5EA671CEF95E}" type="presOf" srcId="{2E7EE30A-5911-4C7B-A4AE-09A3A5626381}" destId="{62439E3E-4092-4F6C-9D67-6DC952B40A84}" srcOrd="0" destOrd="0" presId="urn:microsoft.com/office/officeart/2005/8/layout/vProcess5"/>
    <dgm:cxn modelId="{CB5B8FE9-4453-4968-8CEA-BA280717DC68}" type="presOf" srcId="{672D4A31-B5C5-44AF-9827-3D09DCCC6E78}" destId="{8F3AA26D-7980-4DA9-9FF7-8BFD413E21AB}" srcOrd="0" destOrd="0" presId="urn:microsoft.com/office/officeart/2005/8/layout/vProcess5"/>
    <dgm:cxn modelId="{EC3B5C60-02C6-4245-8FDF-E7E5A6751E49}" type="presOf" srcId="{DA3DDB33-FF09-4E4D-8190-5392ED58C87F}" destId="{7A334AA0-A136-4687-90B0-C0228C47FE82}" srcOrd="0" destOrd="0" presId="urn:microsoft.com/office/officeart/2005/8/layout/vProcess5"/>
    <dgm:cxn modelId="{C723A6D9-F064-4E4B-900B-C8C115F9080C}" srcId="{02CE3A42-5773-40E5-918F-9B0BEFE1A086}" destId="{1259201C-FF94-45E4-AB94-5263A3E37440}" srcOrd="0" destOrd="0" parTransId="{FDC26550-66AC-42B0-A7AC-3D70F53F8984}" sibTransId="{AB9CAD2F-41AE-454D-8659-3262CD075E88}"/>
    <dgm:cxn modelId="{C552C827-9E51-447D-8F6E-DADB8650DBD0}" type="presOf" srcId="{C1E422D0-EF79-4054-AB38-1982E8B5DF60}" destId="{27F2F425-0061-4C1C-886A-0633B39ACA5B}" srcOrd="1" destOrd="0" presId="urn:microsoft.com/office/officeart/2005/8/layout/vProcess5"/>
    <dgm:cxn modelId="{719518A7-F42C-478B-8739-47917381694C}" type="presOf" srcId="{2E7EE30A-5911-4C7B-A4AE-09A3A5626381}" destId="{CE731D8B-5CFF-4CDE-8FCE-A40329E4DAFF}" srcOrd="1" destOrd="0" presId="urn:microsoft.com/office/officeart/2005/8/layout/vProcess5"/>
    <dgm:cxn modelId="{9975491D-41AC-47C5-A232-A59D23E906B2}" type="presOf" srcId="{1259201C-FF94-45E4-AB94-5263A3E37440}" destId="{038C6579-3326-477F-8CBF-E3F81C8BFA24}" srcOrd="1" destOrd="0" presId="urn:microsoft.com/office/officeart/2005/8/layout/vProcess5"/>
    <dgm:cxn modelId="{6CD56AD5-4717-4323-8BC5-A2842C5D0056}" srcId="{02CE3A42-5773-40E5-918F-9B0BEFE1A086}" destId="{DA3DDB33-FF09-4E4D-8190-5392ED58C87F}" srcOrd="1" destOrd="0" parTransId="{1B257D16-2BAC-46C7-BDD6-20F6CB67E493}" sibTransId="{12413605-3DA3-48BB-A486-EC8EA5DB7898}"/>
    <dgm:cxn modelId="{3FBFF180-AAA4-4FED-A571-566D545DA37C}" type="presOf" srcId="{12413605-3DA3-48BB-A486-EC8EA5DB7898}" destId="{5103DACE-6C7F-4E31-9045-61FA06259719}" srcOrd="0" destOrd="0" presId="urn:microsoft.com/office/officeart/2005/8/layout/vProcess5"/>
    <dgm:cxn modelId="{364E7B28-DDBE-4EF8-B097-AA1EFB423FCB}" type="presParOf" srcId="{599708B3-D82C-4F6C-BCB5-837EB9B7C6CD}" destId="{D5121B69-B901-4715-9D34-FF7A733F8979}" srcOrd="0" destOrd="0" presId="urn:microsoft.com/office/officeart/2005/8/layout/vProcess5"/>
    <dgm:cxn modelId="{83B16817-8175-4863-ABA3-78433601F2BE}" type="presParOf" srcId="{599708B3-D82C-4F6C-BCB5-837EB9B7C6CD}" destId="{44E681A7-EB5B-4A40-A53B-40E94F4CC9DD}" srcOrd="1" destOrd="0" presId="urn:microsoft.com/office/officeart/2005/8/layout/vProcess5"/>
    <dgm:cxn modelId="{B3FB6E66-AEE6-41E4-9D7F-F6A701818A2E}" type="presParOf" srcId="{599708B3-D82C-4F6C-BCB5-837EB9B7C6CD}" destId="{7A334AA0-A136-4687-90B0-C0228C47FE82}" srcOrd="2" destOrd="0" presId="urn:microsoft.com/office/officeart/2005/8/layout/vProcess5"/>
    <dgm:cxn modelId="{92548EBA-47DC-48CF-8610-F23394F77E49}" type="presParOf" srcId="{599708B3-D82C-4F6C-BCB5-837EB9B7C6CD}" destId="{62439E3E-4092-4F6C-9D67-6DC952B40A84}" srcOrd="3" destOrd="0" presId="urn:microsoft.com/office/officeart/2005/8/layout/vProcess5"/>
    <dgm:cxn modelId="{36784CEA-6AEA-4432-B759-E22A1C6BF97A}" type="presParOf" srcId="{599708B3-D82C-4F6C-BCB5-837EB9B7C6CD}" destId="{D504858E-E539-4CB9-9855-AC861741F13E}" srcOrd="4" destOrd="0" presId="urn:microsoft.com/office/officeart/2005/8/layout/vProcess5"/>
    <dgm:cxn modelId="{F5EC5419-BCCA-489C-BEE1-4E877517747B}" type="presParOf" srcId="{599708B3-D82C-4F6C-BCB5-837EB9B7C6CD}" destId="{131A9FAB-D674-44BD-BBAA-3A5DFCDEE6F6}" srcOrd="5" destOrd="0" presId="urn:microsoft.com/office/officeart/2005/8/layout/vProcess5"/>
    <dgm:cxn modelId="{1DF55920-18F6-4047-8EBB-B037825E600F}" type="presParOf" srcId="{599708B3-D82C-4F6C-BCB5-837EB9B7C6CD}" destId="{A7BE19B3-445A-44C4-B568-2909C7048004}" srcOrd="6" destOrd="0" presId="urn:microsoft.com/office/officeart/2005/8/layout/vProcess5"/>
    <dgm:cxn modelId="{9D8917B2-F2EE-4A8D-88E1-DA96A48ECFD7}" type="presParOf" srcId="{599708B3-D82C-4F6C-BCB5-837EB9B7C6CD}" destId="{5103DACE-6C7F-4E31-9045-61FA06259719}" srcOrd="7" destOrd="0" presId="urn:microsoft.com/office/officeart/2005/8/layout/vProcess5"/>
    <dgm:cxn modelId="{780E9F37-FDBD-456A-AA7A-1BEEDAEBDFAD}" type="presParOf" srcId="{599708B3-D82C-4F6C-BCB5-837EB9B7C6CD}" destId="{093ADC55-DE83-479D-80FD-2BF0C0B03DDA}" srcOrd="8" destOrd="0" presId="urn:microsoft.com/office/officeart/2005/8/layout/vProcess5"/>
    <dgm:cxn modelId="{B690E215-4927-4235-8146-73F33C04767B}" type="presParOf" srcId="{599708B3-D82C-4F6C-BCB5-837EB9B7C6CD}" destId="{8F3AA26D-7980-4DA9-9FF7-8BFD413E21AB}" srcOrd="9" destOrd="0" presId="urn:microsoft.com/office/officeart/2005/8/layout/vProcess5"/>
    <dgm:cxn modelId="{6E2CF55C-5796-48E6-BCDE-0550FEFCED4A}" type="presParOf" srcId="{599708B3-D82C-4F6C-BCB5-837EB9B7C6CD}" destId="{038C6579-3326-477F-8CBF-E3F81C8BFA24}" srcOrd="10" destOrd="0" presId="urn:microsoft.com/office/officeart/2005/8/layout/vProcess5"/>
    <dgm:cxn modelId="{E0CAD1E7-34D3-4BCE-88B3-DAFD9605B4BF}" type="presParOf" srcId="{599708B3-D82C-4F6C-BCB5-837EB9B7C6CD}" destId="{B14D3537-2F28-496C-8820-2A09488BA4E9}" srcOrd="11" destOrd="0" presId="urn:microsoft.com/office/officeart/2005/8/layout/vProcess5"/>
    <dgm:cxn modelId="{2618AC45-1D62-40D3-B4C8-9FFB84ED51E2}" type="presParOf" srcId="{599708B3-D82C-4F6C-BCB5-837EB9B7C6CD}" destId="{CE731D8B-5CFF-4CDE-8FCE-A40329E4DAFF}" srcOrd="12" destOrd="0" presId="urn:microsoft.com/office/officeart/2005/8/layout/vProcess5"/>
    <dgm:cxn modelId="{3122E31F-1408-4C4A-8832-384179474ADF}" type="presParOf" srcId="{599708B3-D82C-4F6C-BCB5-837EB9B7C6CD}" destId="{27F2F425-0061-4C1C-886A-0633B39ACA5B}" srcOrd="13" destOrd="0" presId="urn:microsoft.com/office/officeart/2005/8/layout/vProcess5"/>
    <dgm:cxn modelId="{E44354B2-60E3-42CC-9586-669734AA2B88}" type="presParOf" srcId="{599708B3-D82C-4F6C-BCB5-837EB9B7C6CD}" destId="{3738245E-21F9-4E4E-8845-D5FB3308464D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E1C083C-E4DF-4AA4-94F5-44C63D17BE4F}">
      <dsp:nvSpPr>
        <dsp:cNvPr id="0" name=""/>
        <dsp:cNvSpPr/>
      </dsp:nvSpPr>
      <dsp:spPr>
        <a:xfrm>
          <a:off x="0" y="697004"/>
          <a:ext cx="8229600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70DC6323-83DE-4027-847A-34F91858CB65}">
      <dsp:nvSpPr>
        <dsp:cNvPr id="0" name=""/>
        <dsp:cNvSpPr/>
      </dsp:nvSpPr>
      <dsp:spPr>
        <a:xfrm>
          <a:off x="411480" y="25578"/>
          <a:ext cx="6172208" cy="892826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err="1" smtClean="0">
              <a:solidFill>
                <a:schemeClr val="bg1"/>
              </a:solidFill>
            </a:rPr>
            <a:t>Высокоалкогольные</a:t>
          </a:r>
          <a:r>
            <a:rPr lang="ru-RU" sz="2000" kern="1200" dirty="0" smtClean="0">
              <a:solidFill>
                <a:schemeClr val="bg1"/>
              </a:solidFill>
            </a:rPr>
            <a:t>  —   до 96 %  этилового  спирта</a:t>
          </a:r>
          <a:endParaRPr lang="ru-RU" sz="2000" kern="1200" dirty="0">
            <a:solidFill>
              <a:schemeClr val="bg1"/>
            </a:solidFill>
          </a:endParaRPr>
        </a:p>
      </dsp:txBody>
      <dsp:txXfrm>
        <a:off x="455064" y="69162"/>
        <a:ext cx="6085040" cy="805658"/>
      </dsp:txXfrm>
    </dsp:sp>
    <dsp:sp modelId="{4C4179AC-1837-4236-8871-653EA9212335}">
      <dsp:nvSpPr>
        <dsp:cNvPr id="0" name=""/>
        <dsp:cNvSpPr/>
      </dsp:nvSpPr>
      <dsp:spPr>
        <a:xfrm>
          <a:off x="0" y="1779919"/>
          <a:ext cx="8229600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F4C80162-95B9-41BA-8E84-19E6214EA72A}">
      <dsp:nvSpPr>
        <dsp:cNvPr id="0" name=""/>
        <dsp:cNvSpPr/>
      </dsp:nvSpPr>
      <dsp:spPr>
        <a:xfrm>
          <a:off x="411480" y="1156004"/>
          <a:ext cx="6179639" cy="845314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крепкие (30-65 %)  —  водки, ром, виски, коньяки</a:t>
          </a:r>
          <a:endParaRPr lang="ru-RU" sz="2000" kern="1200" dirty="0"/>
        </a:p>
      </dsp:txBody>
      <dsp:txXfrm>
        <a:off x="452745" y="1197269"/>
        <a:ext cx="6097109" cy="762784"/>
      </dsp:txXfrm>
    </dsp:sp>
    <dsp:sp modelId="{A03B8655-14AD-4F55-9552-E0B3CCEEC900}">
      <dsp:nvSpPr>
        <dsp:cNvPr id="0" name=""/>
        <dsp:cNvSpPr/>
      </dsp:nvSpPr>
      <dsp:spPr>
        <a:xfrm>
          <a:off x="0" y="2951149"/>
          <a:ext cx="8229600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C7E76BE8-903E-4F9B-AA68-F058FE69F0EF}">
      <dsp:nvSpPr>
        <dsp:cNvPr id="0" name=""/>
        <dsp:cNvSpPr/>
      </dsp:nvSpPr>
      <dsp:spPr>
        <a:xfrm>
          <a:off x="360040" y="2160237"/>
          <a:ext cx="6179812" cy="93363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err="1" smtClean="0"/>
            <a:t>Среднеалкогольные</a:t>
          </a:r>
          <a:r>
            <a:rPr lang="ru-RU" sz="2000" kern="1200" dirty="0" smtClean="0"/>
            <a:t>     (9-30 % об.) —  вина,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                                           ликероводочные    изделия  </a:t>
          </a:r>
          <a:endParaRPr lang="ru-RU" sz="2000" kern="1200" dirty="0"/>
        </a:p>
      </dsp:txBody>
      <dsp:txXfrm>
        <a:off x="405616" y="2205813"/>
        <a:ext cx="6088660" cy="842478"/>
      </dsp:txXfrm>
    </dsp:sp>
    <dsp:sp modelId="{695043D3-7474-4A84-A6B0-62802ABD3D35}">
      <dsp:nvSpPr>
        <dsp:cNvPr id="0" name=""/>
        <dsp:cNvSpPr/>
      </dsp:nvSpPr>
      <dsp:spPr>
        <a:xfrm>
          <a:off x="0" y="4122384"/>
          <a:ext cx="8229600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6C85EED0-E860-4932-9406-B3C1522667F0}">
      <dsp:nvSpPr>
        <dsp:cNvPr id="0" name=""/>
        <dsp:cNvSpPr/>
      </dsp:nvSpPr>
      <dsp:spPr>
        <a:xfrm>
          <a:off x="411480" y="3410149"/>
          <a:ext cx="6192485" cy="933634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слабоалкогольные (1,5-8 %об.) — пиво, коктейли, 				винные    напитки</a:t>
          </a:r>
          <a:endParaRPr lang="ru-RU" sz="2000" kern="1200" dirty="0"/>
        </a:p>
      </dsp:txBody>
      <dsp:txXfrm>
        <a:off x="457056" y="3455725"/>
        <a:ext cx="6101333" cy="84248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0CA0F9A-E675-4BD2-91B8-AFB4828B116B}">
      <dsp:nvSpPr>
        <dsp:cNvPr id="0" name=""/>
        <dsp:cNvSpPr/>
      </dsp:nvSpPr>
      <dsp:spPr>
        <a:xfrm>
          <a:off x="0" y="619472"/>
          <a:ext cx="2639257" cy="1583554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заболеваниями </a:t>
          </a:r>
          <a:r>
            <a:rPr lang="ru-RU" sz="2400" kern="1200" dirty="0" err="1" smtClean="0"/>
            <a:t>сердечно-сосудистой</a:t>
          </a:r>
          <a:r>
            <a:rPr lang="ru-RU" sz="2400" kern="1200" dirty="0" smtClean="0"/>
            <a:t> системы</a:t>
          </a:r>
          <a:endParaRPr lang="ru-RU" sz="2400" kern="1200" dirty="0"/>
        </a:p>
      </dsp:txBody>
      <dsp:txXfrm>
        <a:off x="0" y="619472"/>
        <a:ext cx="2639257" cy="1583554"/>
      </dsp:txXfrm>
    </dsp:sp>
    <dsp:sp modelId="{61C6157B-D529-4608-ABAF-25119FEF2871}">
      <dsp:nvSpPr>
        <dsp:cNvPr id="0" name=""/>
        <dsp:cNvSpPr/>
      </dsp:nvSpPr>
      <dsp:spPr>
        <a:xfrm>
          <a:off x="2903183" y="619472"/>
          <a:ext cx="2639257" cy="1583554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Заболеваниями печени</a:t>
          </a:r>
          <a:endParaRPr lang="ru-RU" sz="2400" kern="1200" dirty="0"/>
        </a:p>
      </dsp:txBody>
      <dsp:txXfrm>
        <a:off x="2903183" y="619472"/>
        <a:ext cx="2639257" cy="1583554"/>
      </dsp:txXfrm>
    </dsp:sp>
    <dsp:sp modelId="{A9688A4E-AFC3-4B5B-BC8C-E55B215AFEFC}">
      <dsp:nvSpPr>
        <dsp:cNvPr id="0" name=""/>
        <dsp:cNvSpPr/>
      </dsp:nvSpPr>
      <dsp:spPr>
        <a:xfrm>
          <a:off x="5806366" y="619472"/>
          <a:ext cx="2639257" cy="1583554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заболеваниями желудка</a:t>
          </a:r>
          <a:endParaRPr lang="ru-RU" sz="2400" kern="1200" dirty="0"/>
        </a:p>
      </dsp:txBody>
      <dsp:txXfrm>
        <a:off x="5806366" y="619472"/>
        <a:ext cx="2639257" cy="1583554"/>
      </dsp:txXfrm>
    </dsp:sp>
    <dsp:sp modelId="{841322A7-5009-4444-9DB0-540C7B4FFC2C}">
      <dsp:nvSpPr>
        <dsp:cNvPr id="0" name=""/>
        <dsp:cNvSpPr/>
      </dsp:nvSpPr>
      <dsp:spPr>
        <a:xfrm>
          <a:off x="1451591" y="2466952"/>
          <a:ext cx="2639257" cy="1583554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неврозами</a:t>
          </a:r>
          <a:endParaRPr lang="ru-RU" sz="2400" kern="1200" dirty="0"/>
        </a:p>
      </dsp:txBody>
      <dsp:txXfrm>
        <a:off x="1451591" y="2466952"/>
        <a:ext cx="2639257" cy="1583554"/>
      </dsp:txXfrm>
    </dsp:sp>
    <dsp:sp modelId="{D3A0CD6B-D014-4526-98C4-A5585E8083B2}">
      <dsp:nvSpPr>
        <dsp:cNvPr id="0" name=""/>
        <dsp:cNvSpPr/>
      </dsp:nvSpPr>
      <dsp:spPr>
        <a:xfrm>
          <a:off x="4354774" y="2466952"/>
          <a:ext cx="2639257" cy="1583554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Расстройствами в половой сфере</a:t>
          </a:r>
          <a:endParaRPr lang="ru-RU" sz="2400" kern="1200" dirty="0"/>
        </a:p>
      </dsp:txBody>
      <dsp:txXfrm>
        <a:off x="4354774" y="2466952"/>
        <a:ext cx="2639257" cy="158355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D309D3-539C-4540-8844-32832C9FF7DA}">
      <dsp:nvSpPr>
        <dsp:cNvPr id="0" name=""/>
        <dsp:cNvSpPr/>
      </dsp:nvSpPr>
      <dsp:spPr>
        <a:xfrm>
          <a:off x="1821005" y="-85268"/>
          <a:ext cx="5457664" cy="5457664"/>
        </a:xfrm>
        <a:prstGeom prst="circularArrow">
          <a:avLst>
            <a:gd name="adj1" fmla="val 5544"/>
            <a:gd name="adj2" fmla="val 330680"/>
            <a:gd name="adj3" fmla="val 14402338"/>
            <a:gd name="adj4" fmla="val 17015366"/>
            <a:gd name="adj5" fmla="val 5757"/>
          </a:avLst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9AA45A5D-70BE-426E-B202-148FB9FED302}">
      <dsp:nvSpPr>
        <dsp:cNvPr id="0" name=""/>
        <dsp:cNvSpPr/>
      </dsp:nvSpPr>
      <dsp:spPr>
        <a:xfrm>
          <a:off x="3632254" y="-126746"/>
          <a:ext cx="1835166" cy="1061044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риск кровоизлияния в мозг</a:t>
          </a:r>
          <a:endParaRPr lang="ru-RU" sz="1700" kern="1200" dirty="0"/>
        </a:p>
      </dsp:txBody>
      <dsp:txXfrm>
        <a:off x="3684050" y="-74950"/>
        <a:ext cx="1731574" cy="957452"/>
      </dsp:txXfrm>
    </dsp:sp>
    <dsp:sp modelId="{55AAA1C8-67F9-4FE0-89A8-B142834C9B09}">
      <dsp:nvSpPr>
        <dsp:cNvPr id="0" name=""/>
        <dsp:cNvSpPr/>
      </dsp:nvSpPr>
      <dsp:spPr>
        <a:xfrm>
          <a:off x="5508096" y="720084"/>
          <a:ext cx="1786230" cy="1018756"/>
        </a:xfrm>
        <a:prstGeom prst="roundRect">
          <a:avLst/>
        </a:prstGeom>
        <a:gradFill rotWithShape="0">
          <a:gsLst>
            <a:gs pos="0">
              <a:schemeClr val="accent3">
                <a:hueOff val="1607181"/>
                <a:satOff val="-2411"/>
                <a:lumOff val="-392"/>
                <a:alphaOff val="0"/>
                <a:shade val="51000"/>
                <a:satMod val="130000"/>
              </a:schemeClr>
            </a:gs>
            <a:gs pos="80000">
              <a:schemeClr val="accent3">
                <a:hueOff val="1607181"/>
                <a:satOff val="-2411"/>
                <a:lumOff val="-392"/>
                <a:alphaOff val="0"/>
                <a:shade val="93000"/>
                <a:satMod val="130000"/>
              </a:schemeClr>
            </a:gs>
            <a:gs pos="100000">
              <a:schemeClr val="accent3">
                <a:hueOff val="1607181"/>
                <a:satOff val="-2411"/>
                <a:lumOff val="-392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нарушения иммунной системы</a:t>
          </a:r>
          <a:endParaRPr lang="ru-RU" sz="1700" kern="1200" dirty="0"/>
        </a:p>
      </dsp:txBody>
      <dsp:txXfrm>
        <a:off x="5557828" y="769816"/>
        <a:ext cx="1686766" cy="919292"/>
      </dsp:txXfrm>
    </dsp:sp>
    <dsp:sp modelId="{BC343243-231A-4174-8EFB-2CA6B325B547}">
      <dsp:nvSpPr>
        <dsp:cNvPr id="0" name=""/>
        <dsp:cNvSpPr/>
      </dsp:nvSpPr>
      <dsp:spPr>
        <a:xfrm>
          <a:off x="5945673" y="2160242"/>
          <a:ext cx="1863052" cy="1141790"/>
        </a:xfrm>
        <a:prstGeom prst="roundRect">
          <a:avLst/>
        </a:prstGeom>
        <a:gradFill rotWithShape="0">
          <a:gsLst>
            <a:gs pos="0">
              <a:schemeClr val="accent3">
                <a:hueOff val="3214361"/>
                <a:satOff val="-4823"/>
                <a:lumOff val="-784"/>
                <a:alphaOff val="0"/>
                <a:shade val="51000"/>
                <a:satMod val="130000"/>
              </a:schemeClr>
            </a:gs>
            <a:gs pos="80000">
              <a:schemeClr val="accent3">
                <a:hueOff val="3214361"/>
                <a:satOff val="-4823"/>
                <a:lumOff val="-784"/>
                <a:alphaOff val="0"/>
                <a:shade val="93000"/>
                <a:satMod val="130000"/>
              </a:schemeClr>
            </a:gs>
            <a:gs pos="100000">
              <a:schemeClr val="accent3">
                <a:hueOff val="3214361"/>
                <a:satOff val="-4823"/>
                <a:lumOff val="-784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различные типы анемии</a:t>
          </a:r>
          <a:endParaRPr lang="ru-RU" sz="1700" kern="1200" dirty="0"/>
        </a:p>
      </dsp:txBody>
      <dsp:txXfrm>
        <a:off x="6001411" y="2215980"/>
        <a:ext cx="1751576" cy="1030314"/>
      </dsp:txXfrm>
    </dsp:sp>
    <dsp:sp modelId="{B943D307-41B1-4C96-8411-B10AC89A286F}">
      <dsp:nvSpPr>
        <dsp:cNvPr id="0" name=""/>
        <dsp:cNvSpPr/>
      </dsp:nvSpPr>
      <dsp:spPr>
        <a:xfrm>
          <a:off x="5508114" y="3600402"/>
          <a:ext cx="1937517" cy="976795"/>
        </a:xfrm>
        <a:prstGeom prst="roundRect">
          <a:avLst/>
        </a:prstGeom>
        <a:gradFill rotWithShape="0">
          <a:gsLst>
            <a:gs pos="0">
              <a:schemeClr val="accent3">
                <a:hueOff val="4821541"/>
                <a:satOff val="-7234"/>
                <a:lumOff val="-1176"/>
                <a:alphaOff val="0"/>
                <a:shade val="51000"/>
                <a:satMod val="130000"/>
              </a:schemeClr>
            </a:gs>
            <a:gs pos="80000">
              <a:schemeClr val="accent3">
                <a:hueOff val="4821541"/>
                <a:satOff val="-7234"/>
                <a:lumOff val="-1176"/>
                <a:alphaOff val="0"/>
                <a:shade val="93000"/>
                <a:satMod val="130000"/>
              </a:schemeClr>
            </a:gs>
            <a:gs pos="100000">
              <a:schemeClr val="accent3">
                <a:hueOff val="4821541"/>
                <a:satOff val="-7234"/>
                <a:lumOff val="-117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алкогольная энцефалопатия</a:t>
          </a:r>
          <a:endParaRPr lang="ru-RU" sz="1700" kern="1200" dirty="0"/>
        </a:p>
      </dsp:txBody>
      <dsp:txXfrm>
        <a:off x="5555797" y="3648085"/>
        <a:ext cx="1842151" cy="881429"/>
      </dsp:txXfrm>
    </dsp:sp>
    <dsp:sp modelId="{8FD85848-80A5-4BA8-B96F-66B88031A01E}">
      <dsp:nvSpPr>
        <dsp:cNvPr id="0" name=""/>
        <dsp:cNvSpPr/>
      </dsp:nvSpPr>
      <dsp:spPr>
        <a:xfrm>
          <a:off x="3667216" y="4545029"/>
          <a:ext cx="1765242" cy="1026940"/>
        </a:xfrm>
        <a:prstGeom prst="roundRect">
          <a:avLst/>
        </a:prstGeom>
        <a:gradFill rotWithShape="0">
          <a:gsLst>
            <a:gs pos="0">
              <a:schemeClr val="accent3">
                <a:hueOff val="6428722"/>
                <a:satOff val="-9646"/>
                <a:lumOff val="-1569"/>
                <a:alphaOff val="0"/>
                <a:shade val="51000"/>
                <a:satMod val="130000"/>
              </a:schemeClr>
            </a:gs>
            <a:gs pos="80000">
              <a:schemeClr val="accent3">
                <a:hueOff val="6428722"/>
                <a:satOff val="-9646"/>
                <a:lumOff val="-1569"/>
                <a:alphaOff val="0"/>
                <a:shade val="93000"/>
                <a:satMod val="130000"/>
              </a:schemeClr>
            </a:gs>
            <a:gs pos="100000">
              <a:schemeClr val="accent3">
                <a:hueOff val="6428722"/>
                <a:satOff val="-9646"/>
                <a:lumOff val="-1569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алкогольная нефропатия</a:t>
          </a:r>
          <a:endParaRPr lang="ru-RU" sz="1700" kern="1200" dirty="0"/>
        </a:p>
      </dsp:txBody>
      <dsp:txXfrm>
        <a:off x="3717347" y="4595160"/>
        <a:ext cx="1664980" cy="926678"/>
      </dsp:txXfrm>
    </dsp:sp>
    <dsp:sp modelId="{2661E723-0F8A-49A6-8C36-9376308EB52D}">
      <dsp:nvSpPr>
        <dsp:cNvPr id="0" name=""/>
        <dsp:cNvSpPr/>
      </dsp:nvSpPr>
      <dsp:spPr>
        <a:xfrm>
          <a:off x="1763687" y="3672408"/>
          <a:ext cx="1856139" cy="959747"/>
        </a:xfrm>
        <a:prstGeom prst="roundRect">
          <a:avLst/>
        </a:prstGeom>
        <a:gradFill rotWithShape="0">
          <a:gsLst>
            <a:gs pos="0">
              <a:schemeClr val="accent3">
                <a:hueOff val="8035903"/>
                <a:satOff val="-12057"/>
                <a:lumOff val="-1961"/>
                <a:alphaOff val="0"/>
                <a:shade val="51000"/>
                <a:satMod val="130000"/>
              </a:schemeClr>
            </a:gs>
            <a:gs pos="80000">
              <a:schemeClr val="accent3">
                <a:hueOff val="8035903"/>
                <a:satOff val="-12057"/>
                <a:lumOff val="-1961"/>
                <a:alphaOff val="0"/>
                <a:shade val="93000"/>
                <a:satMod val="130000"/>
              </a:schemeClr>
            </a:gs>
            <a:gs pos="100000">
              <a:schemeClr val="accent3">
                <a:hueOff val="8035903"/>
                <a:satOff val="-12057"/>
                <a:lumOff val="-1961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алкогольный гепатит</a:t>
          </a:r>
          <a:endParaRPr lang="ru-RU" sz="1700" kern="1200" dirty="0"/>
        </a:p>
      </dsp:txBody>
      <dsp:txXfrm>
        <a:off x="1810538" y="3719259"/>
        <a:ext cx="1762437" cy="866045"/>
      </dsp:txXfrm>
    </dsp:sp>
    <dsp:sp modelId="{C4A8D59F-99ED-4DBA-B2D4-B48DE915D85F}">
      <dsp:nvSpPr>
        <dsp:cNvPr id="0" name=""/>
        <dsp:cNvSpPr/>
      </dsp:nvSpPr>
      <dsp:spPr>
        <a:xfrm>
          <a:off x="1335274" y="2149908"/>
          <a:ext cx="1774402" cy="1162459"/>
        </a:xfrm>
        <a:prstGeom prst="roundRect">
          <a:avLst/>
        </a:prstGeom>
        <a:gradFill rotWithShape="0">
          <a:gsLst>
            <a:gs pos="0">
              <a:schemeClr val="accent3">
                <a:hueOff val="9643083"/>
                <a:satOff val="-14469"/>
                <a:lumOff val="-2353"/>
                <a:alphaOff val="0"/>
                <a:shade val="51000"/>
                <a:satMod val="130000"/>
              </a:schemeClr>
            </a:gs>
            <a:gs pos="80000">
              <a:schemeClr val="accent3">
                <a:hueOff val="9643083"/>
                <a:satOff val="-14469"/>
                <a:lumOff val="-2353"/>
                <a:alphaOff val="0"/>
                <a:shade val="93000"/>
                <a:satMod val="130000"/>
              </a:schemeClr>
            </a:gs>
            <a:gs pos="100000">
              <a:schemeClr val="accent3">
                <a:hueOff val="9643083"/>
                <a:satOff val="-14469"/>
                <a:lumOff val="-235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алкогольный панкреатит </a:t>
          </a:r>
          <a:endParaRPr lang="ru-RU" sz="1700" kern="1200" dirty="0"/>
        </a:p>
      </dsp:txBody>
      <dsp:txXfrm>
        <a:off x="1392021" y="2206655"/>
        <a:ext cx="1660908" cy="1048965"/>
      </dsp:txXfrm>
    </dsp:sp>
    <dsp:sp modelId="{06B7BC56-94C0-42B1-B23D-28CB03D203AA}">
      <dsp:nvSpPr>
        <dsp:cNvPr id="0" name=""/>
        <dsp:cNvSpPr/>
      </dsp:nvSpPr>
      <dsp:spPr>
        <a:xfrm>
          <a:off x="1904064" y="792088"/>
          <a:ext cx="1744254" cy="998087"/>
        </a:xfrm>
        <a:prstGeom prst="roundRect">
          <a:avLst/>
        </a:prstGeom>
        <a:gradFill rotWithShape="0">
          <a:gsLst>
            <a:gs pos="0">
              <a:schemeClr val="accent3">
                <a:hueOff val="11250264"/>
                <a:satOff val="-16880"/>
                <a:lumOff val="-2745"/>
                <a:alphaOff val="0"/>
                <a:shade val="51000"/>
                <a:satMod val="130000"/>
              </a:schemeClr>
            </a:gs>
            <a:gs pos="80000">
              <a:schemeClr val="accent3">
                <a:hueOff val="11250264"/>
                <a:satOff val="-16880"/>
                <a:lumOff val="-2745"/>
                <a:alphaOff val="0"/>
                <a:shade val="93000"/>
                <a:satMod val="130000"/>
              </a:schemeClr>
            </a:gs>
            <a:gs pos="100000">
              <a:schemeClr val="accent3">
                <a:hueOff val="11250264"/>
                <a:satOff val="-16880"/>
                <a:lumOff val="-274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алкогольный гастрит</a:t>
          </a:r>
          <a:endParaRPr lang="ru-RU" sz="1700" kern="1200" dirty="0"/>
        </a:p>
      </dsp:txBody>
      <dsp:txXfrm>
        <a:off x="1952787" y="840811"/>
        <a:ext cx="1646808" cy="90064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4C30828-882B-4F42-A301-4654AFC627B4}">
      <dsp:nvSpPr>
        <dsp:cNvPr id="0" name=""/>
        <dsp:cNvSpPr/>
      </dsp:nvSpPr>
      <dsp:spPr>
        <a:xfrm>
          <a:off x="351838" y="2588"/>
          <a:ext cx="8260811" cy="946054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Цирроз печени - заболевание печени</a:t>
          </a:r>
          <a:endParaRPr lang="ru-RU" sz="2400" b="1" kern="1200" dirty="0"/>
        </a:p>
      </dsp:txBody>
      <dsp:txXfrm>
        <a:off x="398021" y="48771"/>
        <a:ext cx="8168445" cy="853688"/>
      </dsp:txXfrm>
    </dsp:sp>
    <dsp:sp modelId="{06929F1D-34BA-42FF-9F46-938BD8370256}">
      <dsp:nvSpPr>
        <dsp:cNvPr id="0" name=""/>
        <dsp:cNvSpPr/>
      </dsp:nvSpPr>
      <dsp:spPr>
        <a:xfrm>
          <a:off x="351838" y="958993"/>
          <a:ext cx="8260811" cy="946054"/>
        </a:xfrm>
        <a:prstGeom prst="roundRect">
          <a:avLst/>
        </a:prstGeom>
        <a:solidFill>
          <a:schemeClr val="accent4">
            <a:hueOff val="-892954"/>
            <a:satOff val="5380"/>
            <a:lumOff val="43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Рак пищевода – онкологическое заболевание пищевода</a:t>
          </a:r>
          <a:endParaRPr lang="ru-RU" sz="2400" b="1" kern="1200" dirty="0"/>
        </a:p>
      </dsp:txBody>
      <dsp:txXfrm>
        <a:off x="398021" y="1005176"/>
        <a:ext cx="8168445" cy="853688"/>
      </dsp:txXfrm>
    </dsp:sp>
    <dsp:sp modelId="{EDE894A9-9BEA-425B-A278-1BA66C623A53}">
      <dsp:nvSpPr>
        <dsp:cNvPr id="0" name=""/>
        <dsp:cNvSpPr/>
      </dsp:nvSpPr>
      <dsp:spPr>
        <a:xfrm>
          <a:off x="351838" y="1915398"/>
          <a:ext cx="8260811" cy="946054"/>
        </a:xfrm>
        <a:prstGeom prst="roundRect">
          <a:avLst/>
        </a:prstGeom>
        <a:solidFill>
          <a:schemeClr val="accent4">
            <a:hueOff val="-1785908"/>
            <a:satOff val="10760"/>
            <a:lumOff val="86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Аритмия сердца – патологическое состояние, при котором происходит нарушение частоты, ритмичности и последовательности возбуждения и сокращения сердца.</a:t>
          </a:r>
          <a:endParaRPr lang="ru-RU" sz="2400" b="1" kern="1200" dirty="0"/>
        </a:p>
      </dsp:txBody>
      <dsp:txXfrm>
        <a:off x="398021" y="1961581"/>
        <a:ext cx="8168445" cy="853688"/>
      </dsp:txXfrm>
    </dsp:sp>
    <dsp:sp modelId="{BCEFECD8-6EB2-4CE7-9313-7226AD5030EC}">
      <dsp:nvSpPr>
        <dsp:cNvPr id="0" name=""/>
        <dsp:cNvSpPr/>
      </dsp:nvSpPr>
      <dsp:spPr>
        <a:xfrm>
          <a:off x="351838" y="2871803"/>
          <a:ext cx="8260811" cy="946054"/>
        </a:xfrm>
        <a:prstGeom prst="roundRect">
          <a:avLst/>
        </a:prstGeom>
        <a:solidFill>
          <a:schemeClr val="accent4">
            <a:hueOff val="-2678862"/>
            <a:satOff val="16139"/>
            <a:lumOff val="129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Гемолитическая анемия –главным признаком является усиленное разрушение эритроцитов</a:t>
          </a:r>
          <a:endParaRPr lang="ru-RU" sz="2400" b="1" kern="1200" dirty="0"/>
        </a:p>
      </dsp:txBody>
      <dsp:txXfrm>
        <a:off x="398021" y="2917986"/>
        <a:ext cx="8168445" cy="853688"/>
      </dsp:txXfrm>
    </dsp:sp>
    <dsp:sp modelId="{A888ED65-128A-4C92-9094-29AD9E763720}">
      <dsp:nvSpPr>
        <dsp:cNvPr id="0" name=""/>
        <dsp:cNvSpPr/>
      </dsp:nvSpPr>
      <dsp:spPr>
        <a:xfrm>
          <a:off x="351838" y="3828207"/>
          <a:ext cx="8260811" cy="946054"/>
        </a:xfrm>
        <a:prstGeom prst="roundRect">
          <a:avLst/>
        </a:prstGeom>
        <a:solidFill>
          <a:schemeClr val="accent4">
            <a:hueOff val="-3571816"/>
            <a:satOff val="21519"/>
            <a:lumOff val="172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Рак желудка - злокачественная опухоль , происходящая из эпителия слизистой оболочки желудка</a:t>
          </a:r>
          <a:endParaRPr lang="ru-RU" sz="2400" b="1" kern="1200" dirty="0"/>
        </a:p>
      </dsp:txBody>
      <dsp:txXfrm>
        <a:off x="398021" y="3874390"/>
        <a:ext cx="8168445" cy="853688"/>
      </dsp:txXfrm>
    </dsp:sp>
    <dsp:sp modelId="{5D0937D1-76CC-4060-8FF1-FAE826FA3B6E}">
      <dsp:nvSpPr>
        <dsp:cNvPr id="0" name=""/>
        <dsp:cNvSpPr/>
      </dsp:nvSpPr>
      <dsp:spPr>
        <a:xfrm>
          <a:off x="351838" y="4784612"/>
          <a:ext cx="8260811" cy="946054"/>
        </a:xfrm>
        <a:prstGeom prst="roundRect">
          <a:avLst/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Рак прямой кишки -онкологическое заболевание конечной части желудочно-кишечного тракта человека</a:t>
          </a:r>
          <a:endParaRPr lang="ru-RU" sz="2400" b="1" kern="1200" dirty="0"/>
        </a:p>
      </dsp:txBody>
      <dsp:txXfrm>
        <a:off x="398021" y="4830795"/>
        <a:ext cx="8168445" cy="85368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4E681A7-EB5B-4A40-A53B-40E94F4CC9DD}">
      <dsp:nvSpPr>
        <dsp:cNvPr id="0" name=""/>
        <dsp:cNvSpPr/>
      </dsp:nvSpPr>
      <dsp:spPr>
        <a:xfrm>
          <a:off x="0" y="0"/>
          <a:ext cx="6487200" cy="94618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i="0" kern="1200" dirty="0" smtClean="0"/>
            <a:t>Медикаментозное лечение применяется для подавления алкогольной зависимости</a:t>
          </a:r>
          <a:endParaRPr lang="ru-RU" sz="2000" kern="1200" dirty="0"/>
        </a:p>
      </dsp:txBody>
      <dsp:txXfrm>
        <a:off x="27713" y="27713"/>
        <a:ext cx="5355489" cy="890759"/>
      </dsp:txXfrm>
    </dsp:sp>
    <dsp:sp modelId="{7A334AA0-A136-4687-90B0-C0228C47FE82}">
      <dsp:nvSpPr>
        <dsp:cNvPr id="0" name=""/>
        <dsp:cNvSpPr/>
      </dsp:nvSpPr>
      <dsp:spPr>
        <a:xfrm>
          <a:off x="484433" y="1077599"/>
          <a:ext cx="6487200" cy="94618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1170380"/>
                <a:satOff val="-1460"/>
                <a:lumOff val="343"/>
                <a:alphaOff val="0"/>
                <a:shade val="51000"/>
                <a:satMod val="130000"/>
              </a:schemeClr>
            </a:gs>
            <a:gs pos="80000">
              <a:schemeClr val="accent2">
                <a:hueOff val="1170380"/>
                <a:satOff val="-1460"/>
                <a:lumOff val="343"/>
                <a:alphaOff val="0"/>
                <a:shade val="93000"/>
                <a:satMod val="130000"/>
              </a:schemeClr>
            </a:gs>
            <a:gs pos="100000">
              <a:schemeClr val="accent2">
                <a:hueOff val="1170380"/>
                <a:satOff val="-1460"/>
                <a:lumOff val="34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i="0" kern="1200" dirty="0" smtClean="0"/>
            <a:t>Методы психологического воздействия – помогают закрепить отрицательное отношение больного к алкоголю</a:t>
          </a:r>
          <a:endParaRPr lang="ru-RU" sz="2000" i="0" kern="1200" dirty="0"/>
        </a:p>
      </dsp:txBody>
      <dsp:txXfrm>
        <a:off x="512146" y="1105312"/>
        <a:ext cx="5332320" cy="890759"/>
      </dsp:txXfrm>
    </dsp:sp>
    <dsp:sp modelId="{62439E3E-4092-4F6C-9D67-6DC952B40A84}">
      <dsp:nvSpPr>
        <dsp:cNvPr id="0" name=""/>
        <dsp:cNvSpPr/>
      </dsp:nvSpPr>
      <dsp:spPr>
        <a:xfrm>
          <a:off x="968867" y="2155199"/>
          <a:ext cx="6487200" cy="94618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2340759"/>
                <a:satOff val="-2919"/>
                <a:lumOff val="686"/>
                <a:alphaOff val="0"/>
                <a:shade val="51000"/>
                <a:satMod val="130000"/>
              </a:schemeClr>
            </a:gs>
            <a:gs pos="80000">
              <a:schemeClr val="accent2">
                <a:hueOff val="2340759"/>
                <a:satOff val="-2919"/>
                <a:lumOff val="686"/>
                <a:alphaOff val="0"/>
                <a:shade val="93000"/>
                <a:satMod val="130000"/>
              </a:schemeClr>
            </a:gs>
            <a:gs pos="100000">
              <a:schemeClr val="accent2">
                <a:hueOff val="2340759"/>
                <a:satOff val="-2919"/>
                <a:lumOff val="68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i="0" kern="1200" dirty="0" smtClean="0"/>
            <a:t>Алкогольная </a:t>
          </a:r>
          <a:r>
            <a:rPr lang="ru-RU" sz="2000" i="0" kern="1200" dirty="0" err="1" smtClean="0"/>
            <a:t>детоксификация</a:t>
          </a:r>
          <a:r>
            <a:rPr lang="ru-RU" sz="2000" i="0" kern="1200" dirty="0" smtClean="0"/>
            <a:t>  – это резкое прекращение приема алкоголя с заменой  на </a:t>
          </a:r>
          <a:r>
            <a:rPr lang="ru-RU" sz="2000" i="0" kern="1200" dirty="0" err="1" smtClean="0"/>
            <a:t>психоактивные</a:t>
          </a:r>
          <a:r>
            <a:rPr lang="ru-RU" sz="2000" i="0" kern="1200" dirty="0" smtClean="0"/>
            <a:t> вещества</a:t>
          </a:r>
          <a:endParaRPr lang="ru-RU" sz="2000" i="0" kern="1200" dirty="0"/>
        </a:p>
      </dsp:txBody>
      <dsp:txXfrm>
        <a:off x="996580" y="2182912"/>
        <a:ext cx="5332320" cy="890759"/>
      </dsp:txXfrm>
    </dsp:sp>
    <dsp:sp modelId="{D504858E-E539-4CB9-9855-AC861741F13E}">
      <dsp:nvSpPr>
        <dsp:cNvPr id="0" name=""/>
        <dsp:cNvSpPr/>
      </dsp:nvSpPr>
      <dsp:spPr>
        <a:xfrm>
          <a:off x="1453301" y="3232799"/>
          <a:ext cx="6487200" cy="94618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3511139"/>
                <a:satOff val="-4379"/>
                <a:lumOff val="1030"/>
                <a:alphaOff val="0"/>
                <a:shade val="51000"/>
                <a:satMod val="130000"/>
              </a:schemeClr>
            </a:gs>
            <a:gs pos="80000">
              <a:schemeClr val="accent2">
                <a:hueOff val="3511139"/>
                <a:satOff val="-4379"/>
                <a:lumOff val="1030"/>
                <a:alphaOff val="0"/>
                <a:shade val="93000"/>
                <a:satMod val="130000"/>
              </a:schemeClr>
            </a:gs>
            <a:gs pos="100000">
              <a:schemeClr val="accent2">
                <a:hueOff val="3511139"/>
                <a:satOff val="-4379"/>
                <a:lumOff val="103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i="0" kern="1200" dirty="0" smtClean="0"/>
            <a:t>Нормирование и умеренность предполагают  неполное воздержание от алкоголя</a:t>
          </a:r>
          <a:endParaRPr lang="ru-RU" sz="2000" kern="1200" dirty="0"/>
        </a:p>
      </dsp:txBody>
      <dsp:txXfrm>
        <a:off x="1481014" y="3260512"/>
        <a:ext cx="5332320" cy="890759"/>
      </dsp:txXfrm>
    </dsp:sp>
    <dsp:sp modelId="{131A9FAB-D674-44BD-BBAA-3A5DFCDEE6F6}">
      <dsp:nvSpPr>
        <dsp:cNvPr id="0" name=""/>
        <dsp:cNvSpPr/>
      </dsp:nvSpPr>
      <dsp:spPr>
        <a:xfrm>
          <a:off x="1937735" y="4310398"/>
          <a:ext cx="6487200" cy="94618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4681519"/>
                <a:satOff val="-5839"/>
                <a:lumOff val="1373"/>
                <a:alphaOff val="0"/>
                <a:shade val="51000"/>
                <a:satMod val="130000"/>
              </a:schemeClr>
            </a:gs>
            <a:gs pos="80000">
              <a:schemeClr val="accent2">
                <a:hueOff val="4681519"/>
                <a:satOff val="-5839"/>
                <a:lumOff val="1373"/>
                <a:alphaOff val="0"/>
                <a:shade val="93000"/>
                <a:satMod val="130000"/>
              </a:schemeClr>
            </a:gs>
            <a:gs pos="100000">
              <a:schemeClr val="accent2">
                <a:hueOff val="4681519"/>
                <a:satOff val="-5839"/>
                <a:lumOff val="137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i="0" kern="1200" dirty="0" smtClean="0"/>
            <a:t>Комплексные методы – совмещают в себе несколько методик</a:t>
          </a:r>
          <a:endParaRPr lang="ru-RU" sz="2000" i="0" kern="1200" dirty="0"/>
        </a:p>
      </dsp:txBody>
      <dsp:txXfrm>
        <a:off x="1965448" y="4338111"/>
        <a:ext cx="5332320" cy="890759"/>
      </dsp:txXfrm>
    </dsp:sp>
    <dsp:sp modelId="{A7BE19B3-445A-44C4-B568-2909C7048004}">
      <dsp:nvSpPr>
        <dsp:cNvPr id="0" name=""/>
        <dsp:cNvSpPr/>
      </dsp:nvSpPr>
      <dsp:spPr>
        <a:xfrm>
          <a:off x="5872180" y="691240"/>
          <a:ext cx="615020" cy="615020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800" kern="1200"/>
        </a:p>
      </dsp:txBody>
      <dsp:txXfrm>
        <a:off x="6010560" y="691240"/>
        <a:ext cx="338261" cy="462803"/>
      </dsp:txXfrm>
    </dsp:sp>
    <dsp:sp modelId="{5103DACE-6C7F-4E31-9045-61FA06259719}">
      <dsp:nvSpPr>
        <dsp:cNvPr id="0" name=""/>
        <dsp:cNvSpPr/>
      </dsp:nvSpPr>
      <dsp:spPr>
        <a:xfrm>
          <a:off x="6356614" y="1768840"/>
          <a:ext cx="615020" cy="615020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1675274"/>
            <a:satOff val="-1459"/>
            <a:lumOff val="-2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1675274"/>
              <a:satOff val="-1459"/>
              <a:lumOff val="-2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800" kern="1200"/>
        </a:p>
      </dsp:txBody>
      <dsp:txXfrm>
        <a:off x="6494994" y="1768840"/>
        <a:ext cx="338261" cy="462803"/>
      </dsp:txXfrm>
    </dsp:sp>
    <dsp:sp modelId="{093ADC55-DE83-479D-80FD-2BF0C0B03DDA}">
      <dsp:nvSpPr>
        <dsp:cNvPr id="0" name=""/>
        <dsp:cNvSpPr/>
      </dsp:nvSpPr>
      <dsp:spPr>
        <a:xfrm>
          <a:off x="6841048" y="2830670"/>
          <a:ext cx="615020" cy="615020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3350547"/>
            <a:satOff val="-2919"/>
            <a:lumOff val="-4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3350547"/>
              <a:satOff val="-2919"/>
              <a:lumOff val="-4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800" kern="1200"/>
        </a:p>
      </dsp:txBody>
      <dsp:txXfrm>
        <a:off x="6979428" y="2830670"/>
        <a:ext cx="338261" cy="462803"/>
      </dsp:txXfrm>
    </dsp:sp>
    <dsp:sp modelId="{8F3AA26D-7980-4DA9-9FF7-8BFD413E21AB}">
      <dsp:nvSpPr>
        <dsp:cNvPr id="0" name=""/>
        <dsp:cNvSpPr/>
      </dsp:nvSpPr>
      <dsp:spPr>
        <a:xfrm>
          <a:off x="7325481" y="3918783"/>
          <a:ext cx="615020" cy="615020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5025821"/>
            <a:satOff val="-4378"/>
            <a:lumOff val="-6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5025821"/>
              <a:satOff val="-4378"/>
              <a:lumOff val="-6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800" kern="1200"/>
        </a:p>
      </dsp:txBody>
      <dsp:txXfrm>
        <a:off x="7463861" y="3918783"/>
        <a:ext cx="338261" cy="46280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11.10.2012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11.10.2012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11.10.2012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62674"/>
          </a:xfrm>
        </p:spPr>
        <p:txBody>
          <a:bodyPr>
            <a:normAutofit fontScale="90000"/>
          </a:bodyPr>
          <a:lstStyle/>
          <a:p>
            <a:pPr algn="l"/>
            <a:r>
              <a:rPr lang="ru-RU" sz="3600" dirty="0" smtClean="0"/>
              <a:t>Презентацию эту  можно  использовать  на  уроках или  внеклассных  мероприятиях по  темам:</a:t>
            </a:r>
            <a:br>
              <a:rPr lang="ru-RU" sz="3600" dirty="0" smtClean="0"/>
            </a:br>
            <a:r>
              <a:rPr lang="ru-RU" sz="3600" dirty="0" smtClean="0"/>
              <a:t>- «Здоровый  образ  жизни»</a:t>
            </a:r>
            <a:br>
              <a:rPr lang="ru-RU" sz="3600" dirty="0" smtClean="0"/>
            </a:br>
            <a:r>
              <a:rPr lang="ru-RU" sz="3600" dirty="0" smtClean="0"/>
              <a:t>- «Вредные  привычки  человека»</a:t>
            </a:r>
            <a:br>
              <a:rPr lang="ru-RU" sz="3600" dirty="0" smtClean="0"/>
            </a:br>
            <a:r>
              <a:rPr lang="ru-RU" sz="3600" dirty="0" smtClean="0"/>
              <a:t>- «Берегите  свое  здоровье»   и   т.д.</a:t>
            </a:r>
            <a:br>
              <a:rPr lang="ru-RU" sz="3600" dirty="0" smtClean="0"/>
            </a:b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 smtClean="0"/>
              <a:t>Надеюсь  моя  работа  поможет  моим  коллегам  в  работе.</a:t>
            </a:r>
            <a:br>
              <a:rPr lang="ru-RU" sz="3600" dirty="0" smtClean="0"/>
            </a:br>
            <a:r>
              <a:rPr lang="ru-RU" sz="3600" dirty="0" smtClean="0"/>
              <a:t>Учитель  биологии  МОУ  СОШ  №6 –</a:t>
            </a:r>
            <a:br>
              <a:rPr lang="ru-RU" sz="3600" dirty="0" smtClean="0"/>
            </a:br>
            <a:r>
              <a:rPr lang="ru-RU" sz="3600" dirty="0" smtClean="0"/>
              <a:t>НИКЕЕНКО  ТАТЬЯНА  ВЛАДИМИРОВНА</a:t>
            </a:r>
            <a:br>
              <a:rPr lang="ru-RU" sz="3600" dirty="0" smtClean="0"/>
            </a:br>
            <a:r>
              <a:rPr lang="ru-RU" sz="3600" dirty="0" smtClean="0"/>
              <a:t>г. Подольск  2012г.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256342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Лечение алкоголизма</a:t>
            </a:r>
            <a:br>
              <a:rPr lang="ru-RU" b="1" dirty="0" smtClean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23528" y="1124744"/>
          <a:ext cx="8424936" cy="5256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 advTm="15000">
    <p:strips dir="r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5ef54d5fc26c0714e4c386bb0ec_prev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66809" y="764704"/>
            <a:ext cx="8112477" cy="5389984"/>
          </a:xfrm>
        </p:spPr>
      </p:pic>
    </p:spTree>
  </p:cSld>
  <p:clrMapOvr>
    <a:masterClrMapping/>
  </p:clrMapOvr>
  <p:transition spd="slow" advTm="3000">
    <p:split orient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Алкогольная политика</a:t>
            </a:r>
            <a:b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</a:b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23528" y="2492896"/>
            <a:ext cx="4112196" cy="2664295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FF0000"/>
                </a:solidFill>
              </a:rPr>
              <a:t>Алкогольная политика — государственная политика, направленная на снижение смертности, заболеваемости и социальных проблем, связанных с алкоголем.</a:t>
            </a:r>
            <a:endParaRPr lang="ru-RU" sz="2800" dirty="0">
              <a:solidFill>
                <a:srgbClr val="FF0000"/>
              </a:solidFill>
            </a:endParaRPr>
          </a:p>
        </p:txBody>
      </p:sp>
      <p:pic>
        <p:nvPicPr>
          <p:cNvPr id="10" name="Содержимое 9" descr="no-alcohol-2.jpg"/>
          <p:cNvPicPr>
            <a:picLocks noGrp="1" noChangeAspect="1"/>
          </p:cNvPicPr>
          <p:nvPr>
            <p:ph sz="quarter" idx="4"/>
          </p:nvPr>
        </p:nvPicPr>
        <p:blipFill>
          <a:blip r:embed="rId2" cstate="print"/>
          <a:stretch>
            <a:fillRect/>
          </a:stretch>
        </p:blipFill>
        <p:spPr>
          <a:xfrm>
            <a:off x="5508104" y="1268760"/>
            <a:ext cx="2664296" cy="2664296"/>
          </a:xfrm>
        </p:spPr>
      </p:pic>
      <p:pic>
        <p:nvPicPr>
          <p:cNvPr id="2050" name="Picture 2" descr="C:\Users\Lenovo\Downloads\01791ad572f082fea4f326844951693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4048" y="4350702"/>
            <a:ext cx="3744416" cy="2246649"/>
          </a:xfrm>
          <a:prstGeom prst="rect">
            <a:avLst/>
          </a:prstGeom>
          <a:noFill/>
        </p:spPr>
      </p:pic>
    </p:spTree>
  </p:cSld>
  <p:clrMapOvr>
    <a:masterClrMapping/>
  </p:clrMapOvr>
  <p:transition spd="slow" advTm="6000">
    <p:newsflash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800080"/>
                </a:solidFill>
              </a:rPr>
              <a:t>Определение содержания алкоголя в крови</a:t>
            </a:r>
            <a:endParaRPr lang="ru-RU" b="1" dirty="0">
              <a:solidFill>
                <a:srgbClr val="800080"/>
              </a:solidFill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251520" y="2420888"/>
            <a:ext cx="4245868" cy="4680520"/>
          </a:xfrm>
        </p:spPr>
        <p:txBody>
          <a:bodyPr>
            <a:normAutofit lnSpcReduction="1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Определение содержания алкоголя в крови — одно из наиболее частых исследований в судебной медицине.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Формула </a:t>
            </a:r>
            <a:r>
              <a:rPr lang="ru-RU" dirty="0" err="1" smtClean="0">
                <a:solidFill>
                  <a:srgbClr val="FF0000"/>
                </a:solidFill>
              </a:rPr>
              <a:t>Видмарка</a:t>
            </a:r>
            <a:endParaRPr lang="ru-RU" dirty="0" smtClean="0">
              <a:solidFill>
                <a:srgbClr val="FF0000"/>
              </a:solidFill>
            </a:endParaRPr>
          </a:p>
          <a:p>
            <a:r>
              <a:rPr lang="ru-RU" dirty="0" smtClean="0">
                <a:solidFill>
                  <a:srgbClr val="FF0000"/>
                </a:solidFill>
              </a:rPr>
              <a:t>Шведский химик Эрик М. П. </a:t>
            </a:r>
            <a:r>
              <a:rPr lang="ru-RU" dirty="0" err="1" smtClean="0">
                <a:solidFill>
                  <a:srgbClr val="FF0000"/>
                </a:solidFill>
              </a:rPr>
              <a:t>Видмарк</a:t>
            </a:r>
            <a:r>
              <a:rPr lang="ru-RU" dirty="0" smtClean="0">
                <a:solidFill>
                  <a:srgbClr val="FF0000"/>
                </a:solidFill>
              </a:rPr>
              <a:t> разработал следующую формулу для определения максимальных теоретически возможных концентраций этанола в крови: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3"/>
          </p:nvPr>
        </p:nvSpPr>
        <p:spPr>
          <a:xfrm>
            <a:off x="4572000" y="1844824"/>
            <a:ext cx="4248471" cy="5013176"/>
          </a:xfrm>
        </p:spPr>
        <p:txBody>
          <a:bodyPr>
            <a:normAutofit/>
          </a:bodyPr>
          <a:lstStyle/>
          <a:p>
            <a:r>
              <a:rPr lang="en-US" sz="3800" dirty="0" smtClean="0">
                <a:solidFill>
                  <a:srgbClr val="800080"/>
                </a:solidFill>
              </a:rPr>
              <a:t>c=A/m*r</a:t>
            </a:r>
            <a:r>
              <a:rPr lang="ru-RU" dirty="0" smtClean="0">
                <a:solidFill>
                  <a:srgbClr val="FF0000"/>
                </a:solidFill>
              </a:rPr>
              <a:t>, где</a:t>
            </a:r>
          </a:p>
          <a:p>
            <a:r>
              <a:rPr lang="ru-RU" dirty="0" err="1" smtClean="0">
                <a:solidFill>
                  <a:srgbClr val="FF0000"/>
                </a:solidFill>
              </a:rPr>
              <a:t>c</a:t>
            </a:r>
            <a:r>
              <a:rPr lang="ru-RU" dirty="0" smtClean="0">
                <a:solidFill>
                  <a:srgbClr val="FF0000"/>
                </a:solidFill>
              </a:rPr>
              <a:t> — концентрация алкоголя в крови в ‰,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A — масса выпитого чистого алкоголя в граммах,</a:t>
            </a:r>
          </a:p>
          <a:p>
            <a:r>
              <a:rPr lang="ru-RU" dirty="0" err="1" smtClean="0">
                <a:solidFill>
                  <a:srgbClr val="FF0000"/>
                </a:solidFill>
              </a:rPr>
              <a:t>m</a:t>
            </a:r>
            <a:r>
              <a:rPr lang="ru-RU" dirty="0" smtClean="0">
                <a:solidFill>
                  <a:srgbClr val="FF0000"/>
                </a:solidFill>
              </a:rPr>
              <a:t> — масса тела в килограммах,</a:t>
            </a:r>
          </a:p>
          <a:p>
            <a:r>
              <a:rPr lang="ru-RU" dirty="0" err="1" smtClean="0">
                <a:solidFill>
                  <a:srgbClr val="FF0000"/>
                </a:solidFill>
              </a:rPr>
              <a:t>r</a:t>
            </a:r>
            <a:r>
              <a:rPr lang="ru-RU" dirty="0" smtClean="0">
                <a:solidFill>
                  <a:srgbClr val="FF0000"/>
                </a:solidFill>
              </a:rPr>
              <a:t> — коэффициент распределения </a:t>
            </a:r>
            <a:r>
              <a:rPr lang="ru-RU" dirty="0" err="1" smtClean="0">
                <a:solidFill>
                  <a:srgbClr val="FF0000"/>
                </a:solidFill>
              </a:rPr>
              <a:t>Видмарка</a:t>
            </a:r>
            <a:r>
              <a:rPr lang="ru-RU" dirty="0" smtClean="0">
                <a:solidFill>
                  <a:srgbClr val="FF0000"/>
                </a:solidFill>
              </a:rPr>
              <a:t> (0,70 — для мужчин, 0,60 — для женщин).</a:t>
            </a:r>
          </a:p>
          <a:p>
            <a:endParaRPr lang="ru-RU" dirty="0"/>
          </a:p>
        </p:txBody>
      </p:sp>
    </p:spTree>
  </p:cSld>
  <p:clrMapOvr>
    <a:masterClrMapping/>
  </p:clrMapOvr>
  <p:transition spd="slow" advTm="13000">
    <p:circl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188640"/>
            <a:ext cx="3816424" cy="1143000"/>
          </a:xfrm>
        </p:spPr>
        <p:txBody>
          <a:bodyPr/>
          <a:lstStyle/>
          <a:p>
            <a:r>
              <a:rPr lang="ru-RU" sz="4800" b="1" dirty="0" smtClean="0">
                <a:solidFill>
                  <a:srgbClr val="C00000"/>
                </a:solidFill>
              </a:rPr>
              <a:t>Трезвость </a:t>
            </a:r>
            <a:endParaRPr lang="ru-RU" sz="4800" b="1" dirty="0">
              <a:solidFill>
                <a:srgbClr val="C000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23528" y="1412776"/>
            <a:ext cx="4320480" cy="5040560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FF0000"/>
                </a:solidFill>
              </a:rPr>
              <a:t>Трезвость — согласно определению Всемирной организации здравоохранения — непрерывное воздержание от приема алкоголя и других </a:t>
            </a:r>
            <a:r>
              <a:rPr lang="ru-RU" sz="3200" dirty="0" err="1" smtClean="0">
                <a:solidFill>
                  <a:srgbClr val="FF0000"/>
                </a:solidFill>
              </a:rPr>
              <a:t>психоактивных</a:t>
            </a:r>
            <a:r>
              <a:rPr lang="ru-RU" sz="3200" dirty="0" smtClean="0">
                <a:solidFill>
                  <a:srgbClr val="FF0000"/>
                </a:solidFill>
              </a:rPr>
              <a:t> веществ</a:t>
            </a:r>
            <a:r>
              <a:rPr lang="ru-RU" sz="3200" baseline="30000" dirty="0" smtClean="0">
                <a:solidFill>
                  <a:srgbClr val="FF0000"/>
                </a:solidFill>
              </a:rPr>
              <a:t> </a:t>
            </a:r>
            <a:r>
              <a:rPr lang="ru-RU" sz="3200" dirty="0" smtClean="0">
                <a:solidFill>
                  <a:srgbClr val="FF0000"/>
                </a:solidFill>
              </a:rPr>
              <a:t>.</a:t>
            </a:r>
            <a:endParaRPr lang="ru-RU" sz="3200" dirty="0">
              <a:solidFill>
                <a:srgbClr val="FF0000"/>
              </a:solidFill>
            </a:endParaRPr>
          </a:p>
        </p:txBody>
      </p:sp>
      <p:pic>
        <p:nvPicPr>
          <p:cNvPr id="7" name="Содержимое 6" descr="00055976.jpg.gif"/>
          <p:cNvPicPr>
            <a:picLocks noGrp="1" noChangeAspect="1"/>
          </p:cNvPicPr>
          <p:nvPr>
            <p:ph sz="quarter" idx="4"/>
          </p:nvPr>
        </p:nvPicPr>
        <p:blipFill>
          <a:blip r:embed="rId2" cstate="print"/>
          <a:stretch>
            <a:fillRect/>
          </a:stretch>
        </p:blipFill>
        <p:spPr>
          <a:xfrm>
            <a:off x="4644008" y="980728"/>
            <a:ext cx="4176464" cy="5328592"/>
          </a:xfrm>
        </p:spPr>
      </p:pic>
    </p:spTree>
  </p:cSld>
  <p:clrMapOvr>
    <a:masterClrMapping/>
  </p:clrMapOvr>
  <p:transition spd="slow" advTm="5000">
    <p:checker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</a:rPr>
              <a:t>Спасибо за внимание!</a:t>
            </a:r>
            <a:endParaRPr lang="ru-RU" sz="6000" b="1" dirty="0">
              <a:solidFill>
                <a:srgbClr val="FF0000"/>
              </a:solidFill>
            </a:endParaRPr>
          </a:p>
        </p:txBody>
      </p:sp>
      <p:pic>
        <p:nvPicPr>
          <p:cNvPr id="9" name="Содержимое 8" descr="7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03647" y="1700809"/>
            <a:ext cx="6257455" cy="4380218"/>
          </a:xfrm>
        </p:spPr>
      </p:pic>
    </p:spTree>
  </p:cSld>
  <p:clrMapOvr>
    <a:masterClrMapping/>
  </p:clrMapOvr>
  <p:transition spd="slow" advTm="2000">
    <p:wedg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Открытый  урок  по  теме: «Влияние алкоголя на организм  человека»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92500" lnSpcReduction="10000"/>
          </a:bodyPr>
          <a:lstStyle/>
          <a:p>
            <a:r>
              <a:rPr lang="ru-RU" sz="2000" dirty="0" smtClean="0"/>
              <a:t>9  класс</a:t>
            </a:r>
          </a:p>
          <a:p>
            <a:r>
              <a:rPr lang="ru-RU" sz="2000" b="1" dirty="0" smtClean="0"/>
              <a:t>Цель урока</a:t>
            </a:r>
            <a:r>
              <a:rPr lang="ru-RU" sz="2000" dirty="0" smtClean="0"/>
              <a:t>:- ознакомить учащихся  с  веществами,  которые наносят  вред  организму  при употреблении  спиртных  напитков.  -  донести  информацию  о  результатах  опроса  населения  по потреблению алкоголя в России,. – проинформировать  о  заболеваниях,  вызванных алкоголем</a:t>
            </a:r>
            <a:endParaRPr lang="en-US" sz="2000" dirty="0" smtClean="0"/>
          </a:p>
          <a:p>
            <a:endParaRPr lang="ru-RU" sz="2000" dirty="0" smtClean="0"/>
          </a:p>
          <a:p>
            <a:r>
              <a:rPr lang="ru-RU" sz="2000" b="1" dirty="0" smtClean="0"/>
              <a:t>Оборудование:</a:t>
            </a:r>
            <a:r>
              <a:rPr lang="ru-RU" sz="2000" dirty="0" smtClean="0"/>
              <a:t>  мультимедийная  установка,  презентация,  таблицы</a:t>
            </a:r>
          </a:p>
          <a:p>
            <a:r>
              <a:rPr lang="ru-RU" sz="2000" b="1" dirty="0" smtClean="0"/>
              <a:t>Технологии:</a:t>
            </a:r>
            <a:r>
              <a:rPr lang="ru-RU" sz="2000" dirty="0" smtClean="0"/>
              <a:t>  коммуникативно-информационные, </a:t>
            </a:r>
            <a:r>
              <a:rPr lang="ru-RU" sz="2000" dirty="0"/>
              <a:t>игровые, </a:t>
            </a:r>
            <a:r>
              <a:rPr lang="ru-RU" sz="2000" dirty="0" smtClean="0"/>
              <a:t>		</a:t>
            </a:r>
            <a:r>
              <a:rPr lang="ru-RU" sz="2000" dirty="0"/>
              <a:t> </a:t>
            </a:r>
            <a:r>
              <a:rPr lang="ru-RU" sz="2000" dirty="0" smtClean="0"/>
              <a:t>               сотрудничества, творчества</a:t>
            </a:r>
          </a:p>
          <a:p>
            <a:endParaRPr lang="ru-RU" sz="2000" dirty="0" smtClean="0"/>
          </a:p>
          <a:p>
            <a:r>
              <a:rPr lang="ru-RU" sz="2000" b="1" dirty="0" smtClean="0"/>
              <a:t>Ход  урока:  </a:t>
            </a:r>
            <a:r>
              <a:rPr lang="ru-RU" sz="2000" dirty="0"/>
              <a:t> </a:t>
            </a:r>
            <a:r>
              <a:rPr lang="ru-RU" sz="2000" dirty="0" smtClean="0"/>
              <a:t> </a:t>
            </a:r>
            <a:r>
              <a:rPr lang="en-US" sz="2000" dirty="0" smtClean="0"/>
              <a:t>I</a:t>
            </a:r>
            <a:r>
              <a:rPr lang="ru-RU" sz="2000" b="1" dirty="0" smtClean="0"/>
              <a:t>.</a:t>
            </a:r>
            <a:r>
              <a:rPr lang="en-US" sz="2000" b="1" dirty="0" smtClean="0"/>
              <a:t>   </a:t>
            </a:r>
            <a:r>
              <a:rPr lang="ru-RU" sz="2000" dirty="0" smtClean="0"/>
              <a:t>Выступления   учащихся   сопровождаются  </a:t>
            </a:r>
          </a:p>
          <a:p>
            <a:pPr marL="0" indent="0">
              <a:buNone/>
            </a:pPr>
            <a:r>
              <a:rPr lang="ru-RU" sz="2000" dirty="0"/>
              <a:t> </a:t>
            </a:r>
            <a:r>
              <a:rPr lang="ru-RU" sz="2000" dirty="0" smtClean="0"/>
              <a:t> 					   презентацией           </a:t>
            </a:r>
            <a:r>
              <a:rPr lang="ru-RU" sz="2000" dirty="0"/>
              <a:t>( 20 минут</a:t>
            </a:r>
            <a:r>
              <a:rPr lang="ru-RU" sz="2000" dirty="0" smtClean="0"/>
              <a:t>)</a:t>
            </a:r>
            <a:endParaRPr lang="en-US" sz="2000" dirty="0" smtClean="0"/>
          </a:p>
          <a:p>
            <a:r>
              <a:rPr lang="en-US" sz="2000" dirty="0" smtClean="0"/>
              <a:t>                        </a:t>
            </a:r>
            <a:r>
              <a:rPr lang="ru-RU" sz="2000" dirty="0" smtClean="0"/>
              <a:t>а/ алкоголь,  его  виды,  отличия</a:t>
            </a:r>
          </a:p>
          <a:p>
            <a:pPr marL="0" indent="0">
              <a:buNone/>
            </a:pPr>
            <a:r>
              <a:rPr lang="ru-RU" sz="2000" dirty="0" smtClean="0"/>
              <a:t>                              б/ болезни   любителей  крепких  напитков  </a:t>
            </a:r>
          </a:p>
          <a:p>
            <a:pPr marL="0" indent="0">
              <a:buNone/>
            </a:pPr>
            <a:r>
              <a:rPr lang="ru-RU" sz="2000" dirty="0" smtClean="0"/>
              <a:t>                              в/ статистика  употребления  алкоголя  в  России</a:t>
            </a:r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068335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264696"/>
          </a:xfrm>
        </p:spPr>
        <p:txBody>
          <a:bodyPr>
            <a:normAutofit fontScale="92500" lnSpcReduction="10000"/>
          </a:bodyPr>
          <a:lstStyle/>
          <a:p>
            <a:r>
              <a:rPr lang="en-US" sz="2000" b="1" dirty="0" smtClean="0"/>
              <a:t>II</a:t>
            </a:r>
            <a:r>
              <a:rPr lang="ru-RU" sz="2000" b="1" dirty="0" smtClean="0"/>
              <a:t>.  Закрепление   нового  материала</a:t>
            </a:r>
            <a:r>
              <a:rPr lang="ru-RU" sz="2000" dirty="0" smtClean="0"/>
              <a:t>.   </a:t>
            </a:r>
          </a:p>
          <a:p>
            <a:pPr marL="0" indent="0">
              <a:buNone/>
            </a:pPr>
            <a:r>
              <a:rPr lang="ru-RU" sz="2000" dirty="0" smtClean="0"/>
              <a:t>		Проведение  викторины:       		( 15 минут) </a:t>
            </a:r>
          </a:p>
          <a:p>
            <a:pPr marL="0" indent="0">
              <a:buNone/>
            </a:pPr>
            <a:endParaRPr lang="ru-RU" sz="2000" dirty="0" smtClean="0"/>
          </a:p>
          <a:p>
            <a:pPr marL="0" indent="0">
              <a:buNone/>
            </a:pPr>
            <a:r>
              <a:rPr lang="ru-RU" sz="2000" dirty="0" smtClean="0"/>
              <a:t>        1. Что  такое  алкоголь?				(спирт)</a:t>
            </a:r>
          </a:p>
          <a:p>
            <a:pPr marL="0" indent="0">
              <a:buNone/>
            </a:pPr>
            <a:r>
              <a:rPr lang="ru-RU" sz="2000" dirty="0" smtClean="0"/>
              <a:t>        2. Какой  спирт  входит  в  алкогольные  напитки?  	(этанол)</a:t>
            </a:r>
          </a:p>
          <a:p>
            <a:pPr marL="0" indent="0">
              <a:buNone/>
            </a:pPr>
            <a:r>
              <a:rPr lang="ru-RU" sz="2000" dirty="0" smtClean="0"/>
              <a:t>        3. Из  чего  получают  спирт?				 (сахара)</a:t>
            </a:r>
          </a:p>
          <a:p>
            <a:pPr marL="0" indent="0">
              <a:buNone/>
            </a:pPr>
            <a:r>
              <a:rPr lang="ru-RU" sz="2000" dirty="0"/>
              <a:t> </a:t>
            </a:r>
            <a:r>
              <a:rPr lang="ru-RU" sz="2000" dirty="0" smtClean="0"/>
              <a:t>       4.  При  каком  процессе образуется  этанол?  		 (брожении)</a:t>
            </a:r>
          </a:p>
          <a:p>
            <a:pPr marL="0" indent="0">
              <a:buNone/>
            </a:pPr>
            <a:r>
              <a:rPr lang="ru-RU" sz="2000" dirty="0"/>
              <a:t> </a:t>
            </a:r>
            <a:r>
              <a:rPr lang="ru-RU" sz="2000" dirty="0" smtClean="0"/>
              <a:t>       5. Какие  напитки  относятся  к  слабо-алкогольным?  ( пиво, </a:t>
            </a:r>
            <a:r>
              <a:rPr lang="ru-RU" sz="2000" dirty="0" err="1" smtClean="0"/>
              <a:t>кактели</a:t>
            </a:r>
            <a:r>
              <a:rPr lang="ru-RU" sz="2000" dirty="0" smtClean="0"/>
              <a:t>,  </a:t>
            </a:r>
          </a:p>
          <a:p>
            <a:pPr marL="0" indent="0">
              <a:buNone/>
            </a:pPr>
            <a:r>
              <a:rPr lang="ru-RU" sz="2000" dirty="0" smtClean="0"/>
              <a:t>            					                           винные  напитки)</a:t>
            </a:r>
          </a:p>
          <a:p>
            <a:pPr marL="0" indent="0">
              <a:buNone/>
            </a:pPr>
            <a:r>
              <a:rPr lang="ru-RU" sz="2000" dirty="0" smtClean="0"/>
              <a:t>       6. Водка,  ром,  виски, коньяк – по крепости  относят   к?  (крепким)</a:t>
            </a:r>
          </a:p>
          <a:p>
            <a:pPr marL="0" indent="0">
              <a:buNone/>
            </a:pPr>
            <a:r>
              <a:rPr lang="ru-RU" sz="2000" dirty="0"/>
              <a:t> </a:t>
            </a:r>
            <a:r>
              <a:rPr lang="ru-RU" sz="2000" dirty="0" smtClean="0"/>
              <a:t>      7.  Какие  органы  страдают  первыми  при  употреблении  </a:t>
            </a:r>
          </a:p>
          <a:p>
            <a:pPr marL="0" indent="0">
              <a:buNone/>
            </a:pPr>
            <a:r>
              <a:rPr lang="ru-RU" sz="2000" dirty="0"/>
              <a:t> </a:t>
            </a:r>
            <a:r>
              <a:rPr lang="ru-RU" sz="2000" dirty="0" smtClean="0"/>
              <a:t>            алкогольных       напитков?        ( печени, желудка, сердца, сосудов)</a:t>
            </a:r>
          </a:p>
          <a:p>
            <a:pPr marL="0" indent="0">
              <a:buNone/>
            </a:pPr>
            <a:r>
              <a:rPr lang="ru-RU" sz="2000" dirty="0"/>
              <a:t> </a:t>
            </a:r>
            <a:r>
              <a:rPr lang="ru-RU" sz="2000" dirty="0" smtClean="0"/>
              <a:t>      8.  К </a:t>
            </a:r>
            <a:r>
              <a:rPr lang="ru-RU" sz="2000" dirty="0"/>
              <a:t> </a:t>
            </a:r>
            <a:r>
              <a:rPr lang="ru-RU" sz="2000" dirty="0" smtClean="0"/>
              <a:t>каким  заболеваниям  относится алкоголизм?      (Токсикомания)</a:t>
            </a:r>
          </a:p>
          <a:p>
            <a:pPr marL="0" indent="0">
              <a:buNone/>
            </a:pPr>
            <a:r>
              <a:rPr lang="ru-RU" sz="2000" dirty="0"/>
              <a:t> </a:t>
            </a:r>
            <a:r>
              <a:rPr lang="ru-RU" sz="2000" dirty="0" smtClean="0"/>
              <a:t>      9. Какие заболевания  развиваются при длительном употреблении </a:t>
            </a:r>
          </a:p>
          <a:p>
            <a:pPr marL="0" indent="0">
              <a:buNone/>
            </a:pPr>
            <a:r>
              <a:rPr lang="ru-RU" sz="2000" dirty="0"/>
              <a:t> </a:t>
            </a:r>
            <a:r>
              <a:rPr lang="ru-RU" sz="2000" dirty="0" smtClean="0"/>
              <a:t>          алкоголя?    		      ( анемии,  инсульты,  гепатиты,  рак)</a:t>
            </a:r>
          </a:p>
          <a:p>
            <a:pPr marL="0" indent="0">
              <a:buNone/>
            </a:pPr>
            <a:r>
              <a:rPr lang="ru-RU" sz="2000" dirty="0"/>
              <a:t> </a:t>
            </a:r>
            <a:r>
              <a:rPr lang="ru-RU" sz="2000" dirty="0" smtClean="0"/>
              <a:t>     10.  Какие  методы  применяются  для  лечения  алкоголизма?</a:t>
            </a:r>
          </a:p>
          <a:p>
            <a:pPr marL="0" indent="0">
              <a:buNone/>
            </a:pPr>
            <a:r>
              <a:rPr lang="ru-RU" sz="2000" dirty="0" smtClean="0"/>
              <a:t>                                ( медикаментозные, психологические, </a:t>
            </a:r>
            <a:r>
              <a:rPr lang="ru-RU" sz="2000" dirty="0" err="1" smtClean="0"/>
              <a:t>детоксификация</a:t>
            </a:r>
            <a:r>
              <a:rPr lang="ru-RU" sz="2000" dirty="0" smtClean="0"/>
              <a:t>)</a:t>
            </a:r>
          </a:p>
          <a:p>
            <a:pPr marL="0" indent="0">
              <a:buNone/>
            </a:pPr>
            <a:r>
              <a:rPr lang="ru-RU" sz="2000" dirty="0"/>
              <a:t> </a:t>
            </a:r>
            <a:r>
              <a:rPr lang="ru-RU" sz="2000" dirty="0" smtClean="0"/>
              <a:t>     11.  На  какие  годы  приходится  самое  низкое  потребление  алкоголя </a:t>
            </a:r>
          </a:p>
          <a:p>
            <a:pPr marL="0" indent="0">
              <a:buNone/>
            </a:pPr>
            <a:r>
              <a:rPr lang="ru-RU" sz="2000" dirty="0"/>
              <a:t> </a:t>
            </a:r>
            <a:r>
              <a:rPr lang="ru-RU" sz="2000" dirty="0" smtClean="0"/>
              <a:t>         на душу  населения  в  России?     			 ( 1920-30 гг.)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865696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260648"/>
            <a:ext cx="8229600" cy="62646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 smtClean="0"/>
              <a:t>         12.   В  какие  годы  самое  большое  потребление алкоголя  на   </a:t>
            </a:r>
          </a:p>
          <a:p>
            <a:pPr marL="0" indent="0">
              <a:buNone/>
            </a:pPr>
            <a:r>
              <a:rPr lang="ru-RU" sz="2000" dirty="0"/>
              <a:t> </a:t>
            </a:r>
            <a:r>
              <a:rPr lang="ru-RU" sz="2000" dirty="0" smtClean="0"/>
              <a:t>                душу  населения  в  России?   			( 2008-10 гг.)</a:t>
            </a:r>
          </a:p>
          <a:p>
            <a:pPr marL="0" indent="0">
              <a:buNone/>
            </a:pPr>
            <a:r>
              <a:rPr lang="ru-RU" sz="2000" dirty="0" smtClean="0"/>
              <a:t>         13.  Сколько  россиян  ежегодно  погибают  от  алкоголизма?  </a:t>
            </a:r>
          </a:p>
          <a:p>
            <a:pPr marL="0" indent="0">
              <a:buNone/>
            </a:pPr>
            <a:r>
              <a:rPr lang="ru-RU" sz="2000" dirty="0"/>
              <a:t> </a:t>
            </a:r>
            <a:r>
              <a:rPr lang="ru-RU" sz="2000" dirty="0" smtClean="0"/>
              <a:t>              							 ( 700тыс.)</a:t>
            </a:r>
          </a:p>
          <a:p>
            <a:pPr marL="0" indent="0">
              <a:buNone/>
            </a:pPr>
            <a:r>
              <a:rPr lang="ru-RU" sz="2000" dirty="0"/>
              <a:t> </a:t>
            </a:r>
            <a:r>
              <a:rPr lang="ru-RU" sz="2000" dirty="0" smtClean="0"/>
              <a:t>        14. Кто  изобрел  формулу  определения  алкоголя  в  крови?</a:t>
            </a:r>
          </a:p>
          <a:p>
            <a:pPr marL="0" indent="0">
              <a:buNone/>
            </a:pPr>
            <a:r>
              <a:rPr lang="ru-RU" sz="2000" dirty="0"/>
              <a:t> </a:t>
            </a:r>
            <a:r>
              <a:rPr lang="ru-RU" sz="2000" dirty="0" smtClean="0"/>
              <a:t>            						              ( М.П. </a:t>
            </a:r>
            <a:r>
              <a:rPr lang="ru-RU" sz="2000" dirty="0" err="1" smtClean="0"/>
              <a:t>Видмарк</a:t>
            </a:r>
            <a:r>
              <a:rPr lang="ru-RU" sz="2000" dirty="0" smtClean="0"/>
              <a:t>)</a:t>
            </a:r>
          </a:p>
          <a:p>
            <a:pPr marL="0" indent="0">
              <a:buNone/>
            </a:pPr>
            <a:r>
              <a:rPr lang="ru-RU" sz="2000" dirty="0"/>
              <a:t> </a:t>
            </a:r>
            <a:r>
              <a:rPr lang="ru-RU" sz="2000" dirty="0" smtClean="0"/>
              <a:t>         15.  Непрерывное  воздержание  от  алкоголя   и   других </a:t>
            </a:r>
          </a:p>
          <a:p>
            <a:pPr marL="0" indent="0">
              <a:buNone/>
            </a:pPr>
            <a:r>
              <a:rPr lang="ru-RU" sz="2000" dirty="0"/>
              <a:t> </a:t>
            </a:r>
            <a:r>
              <a:rPr lang="ru-RU" sz="2000" dirty="0" smtClean="0"/>
              <a:t>                  </a:t>
            </a:r>
            <a:r>
              <a:rPr lang="ru-RU" sz="2000" dirty="0" err="1" smtClean="0"/>
              <a:t>психо</a:t>
            </a:r>
            <a:r>
              <a:rPr lang="ru-RU" sz="2000" dirty="0" smtClean="0"/>
              <a:t>-активных  веществ   называется?  		 ( трезвость)</a:t>
            </a:r>
          </a:p>
          <a:p>
            <a:pPr marL="0" indent="0">
              <a:buNone/>
            </a:pPr>
            <a:r>
              <a:rPr lang="ru-RU" sz="2000" dirty="0"/>
              <a:t>	</a:t>
            </a:r>
            <a:endParaRPr lang="ru-RU" sz="2000" dirty="0" smtClean="0"/>
          </a:p>
          <a:p>
            <a:pPr marL="0" indent="0">
              <a:buNone/>
            </a:pPr>
            <a:endParaRPr lang="ru-RU" sz="2000" dirty="0"/>
          </a:p>
          <a:p>
            <a:pPr marL="0" indent="0">
              <a:buNone/>
            </a:pPr>
            <a:r>
              <a:rPr lang="ru-RU" sz="2000" b="1" dirty="0"/>
              <a:t> </a:t>
            </a:r>
            <a:r>
              <a:rPr lang="ru-RU" sz="2000" b="1" dirty="0" smtClean="0"/>
              <a:t>     </a:t>
            </a:r>
            <a:r>
              <a:rPr lang="en-US" sz="2000" b="1" dirty="0" smtClean="0"/>
              <a:t>III</a:t>
            </a:r>
            <a:r>
              <a:rPr lang="ru-RU" sz="2000" b="1" dirty="0" smtClean="0"/>
              <a:t>.   Оценивание  работы  учащихся:	</a:t>
            </a:r>
            <a:r>
              <a:rPr lang="ru-RU" sz="2000" dirty="0" smtClean="0"/>
              <a:t>		(3 минуты)</a:t>
            </a:r>
          </a:p>
          <a:p>
            <a:pPr marL="0" indent="0">
              <a:buNone/>
            </a:pPr>
            <a:endParaRPr lang="ru-RU" sz="2000" dirty="0" smtClean="0"/>
          </a:p>
          <a:p>
            <a:pPr marL="0" indent="0">
              <a:buNone/>
            </a:pPr>
            <a:r>
              <a:rPr lang="ru-RU" sz="2000" b="1" dirty="0"/>
              <a:t> </a:t>
            </a:r>
            <a:r>
              <a:rPr lang="ru-RU" sz="2000" b="1" dirty="0" smtClean="0"/>
              <a:t>     </a:t>
            </a:r>
            <a:r>
              <a:rPr lang="en-US" sz="2000" b="1" dirty="0" smtClean="0"/>
              <a:t>IV</a:t>
            </a:r>
            <a:r>
              <a:rPr lang="ru-RU" sz="2000" b="1" dirty="0" smtClean="0"/>
              <a:t>.   Домашнее  задание:  - найти  материал  по  курению</a:t>
            </a:r>
          </a:p>
          <a:p>
            <a:pPr marL="0" indent="0">
              <a:buNone/>
            </a:pPr>
            <a:r>
              <a:rPr lang="ru-RU" sz="2000" b="1" dirty="0"/>
              <a:t>	</a:t>
            </a:r>
            <a:r>
              <a:rPr lang="ru-RU" sz="2000" b="1" dirty="0" smtClean="0"/>
              <a:t>		      - приготовить презентацию</a:t>
            </a:r>
            <a:r>
              <a:rPr lang="ru-RU" sz="2000" dirty="0" smtClean="0"/>
              <a:t>     ( 2 минуты)</a:t>
            </a:r>
            <a:endParaRPr lang="ru-RU" sz="2000" b="1" dirty="0" smtClean="0"/>
          </a:p>
          <a:p>
            <a:pPr marL="0" indent="0">
              <a:buNone/>
            </a:pPr>
            <a:endParaRPr lang="ru-RU" sz="2000" dirty="0"/>
          </a:p>
          <a:p>
            <a:pPr marL="0" indent="0">
              <a:buNone/>
            </a:pP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793633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>
            <a:noAutofit/>
          </a:bodyPr>
          <a:lstStyle/>
          <a:p>
            <a:r>
              <a:rPr lang="ru-RU" sz="4200" b="1" dirty="0" smtClean="0">
                <a:solidFill>
                  <a:srgbClr val="800080"/>
                </a:solidFill>
              </a:rPr>
              <a:t>Презентация на тему: «Алкоголь. Влияние алкоголя на организм человека»</a:t>
            </a:r>
            <a:endParaRPr lang="ru-RU" sz="4200" b="1" dirty="0">
              <a:solidFill>
                <a:srgbClr val="800080"/>
              </a:solidFill>
            </a:endParaRPr>
          </a:p>
        </p:txBody>
      </p:sp>
      <p:pic>
        <p:nvPicPr>
          <p:cNvPr id="11" name="Содержимое 10" descr="gallery_188_11_30913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683568" y="2204864"/>
            <a:ext cx="7056784" cy="3925590"/>
          </a:xfrm>
        </p:spPr>
      </p:pic>
    </p:spTree>
  </p:cSld>
  <p:clrMapOvr>
    <a:masterClrMapping/>
  </p:clrMapOvr>
  <p:transition spd="slow" advTm="3000"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800080"/>
                </a:solidFill>
              </a:rPr>
              <a:t>Что такое алкоголь?</a:t>
            </a:r>
            <a:endParaRPr lang="ru-RU" b="1" dirty="0">
              <a:solidFill>
                <a:srgbClr val="800080"/>
              </a:solidFill>
            </a:endParaRPr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4630191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800080"/>
                </a:solidFill>
              </a:rPr>
              <a:t>Алкоголь – это ничто иное как спирт</a:t>
            </a:r>
            <a:r>
              <a:rPr lang="ru-RU" dirty="0">
                <a:solidFill>
                  <a:srgbClr val="800080"/>
                </a:solidFill>
              </a:rPr>
              <a:t>.</a:t>
            </a:r>
            <a:r>
              <a:rPr lang="ru-RU" dirty="0" smtClean="0">
                <a:solidFill>
                  <a:srgbClr val="800080"/>
                </a:solidFill>
              </a:rPr>
              <a:t> </a:t>
            </a:r>
            <a:r>
              <a:rPr lang="ru-RU" dirty="0">
                <a:solidFill>
                  <a:srgbClr val="800080"/>
                </a:solidFill>
              </a:rPr>
              <a:t>Н</a:t>
            </a:r>
            <a:r>
              <a:rPr lang="ru-RU" dirty="0" smtClean="0">
                <a:solidFill>
                  <a:srgbClr val="800080"/>
                </a:solidFill>
              </a:rPr>
              <a:t>а химическом языке терминов называется - этанол. </a:t>
            </a:r>
          </a:p>
          <a:p>
            <a:r>
              <a:rPr lang="ru-RU" dirty="0" smtClean="0">
                <a:solidFill>
                  <a:srgbClr val="800080"/>
                </a:solidFill>
              </a:rPr>
              <a:t>Сам этанол получается весьма интересным путем -брожения или ферментации сахаров. Казалось бы, спирт вовсе не сладкий, а получают его именно из сахара.</a:t>
            </a:r>
            <a:endParaRPr lang="ru-RU" dirty="0">
              <a:solidFill>
                <a:srgbClr val="800080"/>
              </a:solidFill>
            </a:endParaRPr>
          </a:p>
        </p:txBody>
      </p:sp>
      <p:pic>
        <p:nvPicPr>
          <p:cNvPr id="12" name="Содержимое 11" descr="61941597_1280070847_Kruymskie_vina4.jpg"/>
          <p:cNvPicPr>
            <a:picLocks noGrp="1" noChangeAspect="1"/>
          </p:cNvPicPr>
          <p:nvPr>
            <p:ph sz="quarter" idx="4"/>
          </p:nvPr>
        </p:nvPicPr>
        <p:blipFill>
          <a:blip r:embed="rId2" cstate="print"/>
          <a:stretch>
            <a:fillRect/>
          </a:stretch>
        </p:blipFill>
        <p:spPr>
          <a:xfrm>
            <a:off x="5076055" y="1412776"/>
            <a:ext cx="3712765" cy="2376264"/>
          </a:xfrm>
        </p:spPr>
      </p:pic>
      <p:pic>
        <p:nvPicPr>
          <p:cNvPr id="1026" name="Picture 2" descr="C:\Users\Lenovo\Downloads\Archive_Miscellaneous_A_bottle_of_wine_026345_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6056" y="3933056"/>
            <a:ext cx="3712765" cy="2320190"/>
          </a:xfrm>
          <a:prstGeom prst="rect">
            <a:avLst/>
          </a:prstGeom>
          <a:noFill/>
        </p:spPr>
      </p:pic>
    </p:spTree>
  </p:cSld>
  <p:clrMapOvr>
    <a:masterClrMapping/>
  </p:clrMapOvr>
  <p:transition spd="slow" advTm="10000"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29600" cy="1143000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В зависимости от содержания этилового спирта все алкогольные напитки подразделяются на группы</a:t>
            </a:r>
            <a:endParaRPr lang="ru-RU" sz="3200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27550929"/>
              </p:ext>
            </p:extLst>
          </p:nvPr>
        </p:nvGraphicFramePr>
        <p:xfrm>
          <a:off x="539552" y="2060848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 advTm="11000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04473026"/>
              </p:ext>
            </p:extLst>
          </p:nvPr>
        </p:nvGraphicFramePr>
        <p:xfrm>
          <a:off x="0" y="0"/>
          <a:ext cx="9143999" cy="6842760"/>
        </p:xfrm>
        <a:graphic>
          <a:graphicData uri="http://schemas.openxmlformats.org/drawingml/2006/table">
            <a:tbl>
              <a:tblPr firstRow="1" bandRow="1">
                <a:tableStyleId>{5A111915-BE36-4E01-A7E5-04B1672EAD32}</a:tableStyleId>
              </a:tblPr>
              <a:tblGrid>
                <a:gridCol w="4572000"/>
                <a:gridCol w="2088232"/>
                <a:gridCol w="2483767"/>
              </a:tblGrid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Алкогольные</a:t>
                      </a:r>
                      <a:r>
                        <a:rPr lang="ru-RU" baseline="0" dirty="0" smtClean="0"/>
                        <a:t> напитки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Спирт,</a:t>
                      </a:r>
                      <a:r>
                        <a:rPr lang="ru-RU" baseline="0" dirty="0" smtClean="0"/>
                        <a:t> в 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Сахар, (г</a:t>
                      </a:r>
                      <a:r>
                        <a:rPr lang="en-US" dirty="0" smtClean="0"/>
                        <a:t>/100</a:t>
                      </a:r>
                      <a:r>
                        <a:rPr lang="ru-RU" dirty="0" smtClean="0"/>
                        <a:t>мл)</a:t>
                      </a:r>
                      <a:endParaRPr lang="ru-RU" dirty="0"/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Аперитивы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15-35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4-18</a:t>
                      </a:r>
                      <a:endParaRPr lang="ru-RU" dirty="0"/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Виноградные</a:t>
                      </a:r>
                      <a:r>
                        <a:rPr lang="ru-RU" baseline="0" dirty="0" smtClean="0"/>
                        <a:t> вина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9-20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0-20</a:t>
                      </a:r>
                      <a:endParaRPr lang="ru-RU" dirty="0"/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Водка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40-56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0.1-0.2</a:t>
                      </a:r>
                      <a:endParaRPr lang="ru-RU" dirty="0"/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Коньяки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40-57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0,7-1,5</a:t>
                      </a:r>
                      <a:endParaRPr lang="ru-RU" dirty="0"/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Кремы</a:t>
                      </a:r>
                      <a:r>
                        <a:rPr lang="ru-RU" baseline="0" dirty="0" smtClean="0"/>
                        <a:t>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20-23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49-60</a:t>
                      </a:r>
                      <a:endParaRPr lang="ru-RU" dirty="0"/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Ликеры десертные</a:t>
                      </a:r>
                      <a:r>
                        <a:rPr lang="ru-RU" baseline="0" dirty="0" smtClean="0"/>
                        <a:t>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25-30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35-50</a:t>
                      </a:r>
                      <a:endParaRPr lang="ru-RU" dirty="0"/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Ликеры крепкие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35-45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32-50</a:t>
                      </a:r>
                      <a:endParaRPr lang="ru-RU" dirty="0"/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Наливки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18-20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28-40</a:t>
                      </a:r>
                      <a:endParaRPr lang="ru-RU" dirty="0"/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Напитки десертные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12-16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14-30</a:t>
                      </a:r>
                      <a:endParaRPr lang="ru-RU" dirty="0"/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/>
                        <a:t>Настойки горькие и бальзамы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30-60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/>
                        <a:t>Настойки горькие,  слабо-градусные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25-28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/>
                        <a:t>Настойки полусладкие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30-40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9-10</a:t>
                      </a:r>
                      <a:endParaRPr lang="ru-RU" dirty="0"/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/>
                        <a:t>Настойки полусладкие слабо-градусные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20-28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/>
                        <a:t>Настойки сладкие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16-25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8-30</a:t>
                      </a:r>
                      <a:endParaRPr lang="ru-RU" dirty="0"/>
                    </a:p>
                  </a:txBody>
                  <a:tcPr/>
                </a:tc>
              </a:tr>
              <a:tr h="234280"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/>
                        <a:t>Плодово-ягодные вина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9-20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0-32</a:t>
                      </a:r>
                      <a:endParaRPr lang="ru-RU" dirty="0"/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/>
                        <a:t>Пунши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15-20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33-40</a:t>
                      </a:r>
                      <a:endParaRPr lang="ru-RU" dirty="0"/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/>
                        <a:t>Спирт этиловый </a:t>
                      </a:r>
                      <a:r>
                        <a:rPr lang="ru-RU" sz="1800" b="0" kern="1200" dirty="0" err="1" smtClean="0"/>
                        <a:t>ректифициванный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95,5-96,8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slow" advTm="800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800080"/>
                </a:solidFill>
              </a:rPr>
              <a:t>В возрасте около 30 лет человек, употребляющий алкоголь, сталкивается с:</a:t>
            </a:r>
            <a:endParaRPr lang="ru-RU" b="1" dirty="0">
              <a:solidFill>
                <a:srgbClr val="80008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23528" y="1988840"/>
          <a:ext cx="8445624" cy="46699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 advTm="7000"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b="1" dirty="0" smtClean="0">
                <a:solidFill>
                  <a:srgbClr val="800080"/>
                </a:solidFill>
              </a:rPr>
              <a:t>Алкоголизм</a:t>
            </a:r>
            <a:endParaRPr lang="ru-RU" sz="5400" b="1" dirty="0">
              <a:solidFill>
                <a:srgbClr val="80008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0" y="1340768"/>
            <a:ext cx="4860032" cy="5373216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b="1" dirty="0" smtClean="0">
                <a:solidFill>
                  <a:srgbClr val="800080"/>
                </a:solidFill>
              </a:rPr>
              <a:t>     </a:t>
            </a:r>
            <a:r>
              <a:rPr lang="ru-RU" b="1" dirty="0" err="1" smtClean="0">
                <a:solidFill>
                  <a:srgbClr val="800080"/>
                </a:solidFill>
              </a:rPr>
              <a:t>Алкоголи́зм</a:t>
            </a:r>
            <a:r>
              <a:rPr lang="ru-RU" dirty="0" smtClean="0">
                <a:solidFill>
                  <a:srgbClr val="800080"/>
                </a:solidFill>
              </a:rPr>
              <a:t> </a:t>
            </a:r>
            <a:r>
              <a:rPr lang="ru-RU" b="1" dirty="0" smtClean="0">
                <a:solidFill>
                  <a:srgbClr val="800080"/>
                </a:solidFill>
              </a:rPr>
              <a:t>— заболевание, разновидность токсикомании, характеризующееся болезненным пристрастием к алкоголю , с психической и физической зависимостью от него. Негативные последствия могут выражаться психическими и физическими расстройствами, а также нарушениями социальных отношений лица, страдающего этим заболеванием</a:t>
            </a:r>
            <a:r>
              <a:rPr lang="ru-RU" b="1" baseline="30000" dirty="0" smtClean="0">
                <a:solidFill>
                  <a:srgbClr val="800080"/>
                </a:solidFill>
              </a:rPr>
              <a:t> </a:t>
            </a:r>
            <a:r>
              <a:rPr lang="ru-RU" b="1" dirty="0" smtClean="0">
                <a:solidFill>
                  <a:srgbClr val="800080"/>
                </a:solidFill>
              </a:rPr>
              <a:t>.</a:t>
            </a:r>
            <a:endParaRPr lang="ru-RU" b="1" dirty="0">
              <a:solidFill>
                <a:srgbClr val="800080"/>
              </a:solidFill>
            </a:endParaRPr>
          </a:p>
        </p:txBody>
      </p:sp>
      <p:pic>
        <p:nvPicPr>
          <p:cNvPr id="7" name="Содержимое 6" descr="19778_1954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860032" y="1916832"/>
            <a:ext cx="4077823" cy="3816424"/>
          </a:xfrm>
        </p:spPr>
      </p:pic>
    </p:spTree>
  </p:cSld>
  <p:clrMapOvr>
    <a:masterClrMapping/>
  </p:clrMapOvr>
  <p:transition spd="slow" advTm="11000">
    <p:wheel spokes="8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Autofit/>
          </a:bodyPr>
          <a:lstStyle/>
          <a:p>
            <a:r>
              <a:rPr lang="ru-RU" sz="2200" b="1" dirty="0" smtClean="0">
                <a:solidFill>
                  <a:srgbClr val="800080"/>
                </a:solidFill>
              </a:rPr>
              <a:t/>
            </a:r>
            <a:br>
              <a:rPr lang="ru-RU" sz="2200" b="1" dirty="0" smtClean="0">
                <a:solidFill>
                  <a:srgbClr val="800080"/>
                </a:solidFill>
              </a:rPr>
            </a:br>
            <a:r>
              <a:rPr lang="ru-RU" sz="2200" b="1" dirty="0" smtClean="0">
                <a:solidFill>
                  <a:srgbClr val="800080"/>
                </a:solidFill>
              </a:rPr>
              <a:t>Длительное злоупотребление алкоголем приводит к необратимым изменениям внутренних органов. На фоне хронического алкоголизма развиваются такие заболевания, как </a:t>
            </a:r>
            <a:br>
              <a:rPr lang="ru-RU" sz="2200" b="1" dirty="0" smtClean="0">
                <a:solidFill>
                  <a:srgbClr val="800080"/>
                </a:solidFill>
              </a:rPr>
            </a:br>
            <a:endParaRPr lang="ru-RU" sz="2200" b="1" dirty="0">
              <a:solidFill>
                <a:srgbClr val="800080"/>
              </a:solidFill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0" y="1196752"/>
          <a:ext cx="9144000" cy="54452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 advTm="15000">
    <p:wheel spokes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-243408"/>
            <a:ext cx="8229600" cy="1143000"/>
          </a:xfrm>
        </p:spPr>
        <p:txBody>
          <a:bodyPr/>
          <a:lstStyle/>
          <a:p>
            <a:r>
              <a:rPr lang="ru-RU" b="1" dirty="0" smtClean="0">
                <a:solidFill>
                  <a:srgbClr val="800080"/>
                </a:solidFill>
              </a:rPr>
              <a:t>Список заболеваний </a:t>
            </a:r>
            <a:endParaRPr lang="ru-RU" b="1" dirty="0">
              <a:solidFill>
                <a:srgbClr val="800080"/>
              </a:solidFill>
            </a:endParaRPr>
          </a:p>
        </p:txBody>
      </p:sp>
      <p:graphicFrame>
        <p:nvGraphicFramePr>
          <p:cNvPr id="11" name="Содержимое 10"/>
          <p:cNvGraphicFramePr>
            <a:graphicFrameLocks noGrp="1"/>
          </p:cNvGraphicFramePr>
          <p:nvPr>
            <p:ph idx="1"/>
          </p:nvPr>
        </p:nvGraphicFramePr>
        <p:xfrm>
          <a:off x="179512" y="908720"/>
          <a:ext cx="8964488" cy="57332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 advTm="16000">
    <p:zo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379</TotalTime>
  <Words>498</Words>
  <Application>Microsoft Office PowerPoint</Application>
  <PresentationFormat>Экран (4:3)</PresentationFormat>
  <Paragraphs>154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Презентацию эту  можно  использовать  на  уроках или  внеклассных  мероприятиях по  темам: - «Здоровый  образ  жизни» - «Вредные  привычки  человека» - «Берегите  свое  здоровье»   и   т.д.  Надеюсь  моя  работа  поможет  моим  коллегам  в  работе. Учитель  биологии  МОУ  СОШ  №6 – НИКЕЕНКО  ТАТЬЯНА  ВЛАДИМИРОВНА г. Подольск  2012г.</vt:lpstr>
      <vt:lpstr>Презентация на тему: «Алкоголь. Влияние алкоголя на организм человека»</vt:lpstr>
      <vt:lpstr>Что такое алкоголь?</vt:lpstr>
      <vt:lpstr>В зависимости от содержания этилового спирта все алкогольные напитки подразделяются на группы</vt:lpstr>
      <vt:lpstr>Презентация PowerPoint</vt:lpstr>
      <vt:lpstr>В возрасте около 30 лет человек, употребляющий алкоголь, сталкивается с:</vt:lpstr>
      <vt:lpstr>Алкоголизм</vt:lpstr>
      <vt:lpstr> Длительное злоупотребление алкоголем приводит к необратимым изменениям внутренних органов. На фоне хронического алкоголизма развиваются такие заболевания, как  </vt:lpstr>
      <vt:lpstr>Список заболеваний </vt:lpstr>
      <vt:lpstr>Лечение алкоголизма </vt:lpstr>
      <vt:lpstr>Презентация PowerPoint</vt:lpstr>
      <vt:lpstr>Алкогольная политика </vt:lpstr>
      <vt:lpstr>Определение содержания алкоголя в крови</vt:lpstr>
      <vt:lpstr>Трезвость </vt:lpstr>
      <vt:lpstr>Спасибо за внимание!</vt:lpstr>
      <vt:lpstr>Открытый  урок  по  теме: «Влияние алкоголя на организм  человека»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на тему: «Алкоголь. Влияние алкоголя на организм человека</dc:title>
  <dc:creator>Liza</dc:creator>
  <cp:lastModifiedBy>Татьяна Никеенко</cp:lastModifiedBy>
  <cp:revision>35</cp:revision>
  <dcterms:created xsi:type="dcterms:W3CDTF">2012-02-28T12:51:30Z</dcterms:created>
  <dcterms:modified xsi:type="dcterms:W3CDTF">2012-10-11T18:48:00Z</dcterms:modified>
</cp:coreProperties>
</file>