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72" r:id="rId3"/>
    <p:sldId id="284" r:id="rId4"/>
    <p:sldId id="264" r:id="rId5"/>
    <p:sldId id="276" r:id="rId6"/>
    <p:sldId id="273" r:id="rId7"/>
    <p:sldId id="277" r:id="rId8"/>
    <p:sldId id="269" r:id="rId9"/>
    <p:sldId id="266" r:id="rId10"/>
    <p:sldId id="281" r:id="rId11"/>
    <p:sldId id="259" r:id="rId12"/>
    <p:sldId id="282" r:id="rId13"/>
    <p:sldId id="261" r:id="rId14"/>
    <p:sldId id="257" r:id="rId15"/>
    <p:sldId id="267" r:id="rId16"/>
    <p:sldId id="262" r:id="rId17"/>
    <p:sldId id="268" r:id="rId18"/>
    <p:sldId id="270" r:id="rId19"/>
    <p:sldId id="271" r:id="rId20"/>
    <p:sldId id="258" r:id="rId21"/>
    <p:sldId id="280" r:id="rId22"/>
    <p:sldId id="279" r:id="rId23"/>
    <p:sldId id="278" r:id="rId24"/>
    <p:sldId id="286" r:id="rId25"/>
    <p:sldId id="2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3B74C-6F75-44B9-B5AC-D3793122262D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45A80-08AD-4B87-9724-9F74A3C3D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45A80-08AD-4B87-9724-9F74A3C3DEA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45A80-08AD-4B87-9724-9F74A3C3DEA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388A-233F-41C5-A0E0-0CD732D92E21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0A24E20-10E7-40BB-B060-25C6ECD94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388A-233F-41C5-A0E0-0CD732D92E21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24E20-10E7-40BB-B060-25C6ECD94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388A-233F-41C5-A0E0-0CD732D92E21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24E20-10E7-40BB-B060-25C6ECD94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388A-233F-41C5-A0E0-0CD732D92E21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0A24E20-10E7-40BB-B060-25C6ECD94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388A-233F-41C5-A0E0-0CD732D92E21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24E20-10E7-40BB-B060-25C6ECD946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388A-233F-41C5-A0E0-0CD732D92E21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24E20-10E7-40BB-B060-25C6ECD94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388A-233F-41C5-A0E0-0CD732D92E21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0A24E20-10E7-40BB-B060-25C6ECD946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388A-233F-41C5-A0E0-0CD732D92E21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24E20-10E7-40BB-B060-25C6ECD94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388A-233F-41C5-A0E0-0CD732D92E21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24E20-10E7-40BB-B060-25C6ECD94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388A-233F-41C5-A0E0-0CD732D92E21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24E20-10E7-40BB-B060-25C6ECD94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388A-233F-41C5-A0E0-0CD732D92E21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24E20-10E7-40BB-B060-25C6ECD946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097388A-233F-41C5-A0E0-0CD732D92E21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0A24E20-10E7-40BB-B060-25C6ECD946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Разными бывают учителя,</a:t>
            </a:r>
            <a:br>
              <a:rPr lang="ru-RU" dirty="0" smtClean="0"/>
            </a:br>
            <a:r>
              <a:rPr lang="ru-RU" dirty="0" smtClean="0"/>
              <a:t>Но на них держится вся Земля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Посвящается учителям иностранного языка средней школы №6 города Подольска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Рогожкина Нина Григорьевна – учитель английского языка.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07591" y="2888954"/>
            <a:ext cx="46101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Нина Григорьевна – талантливый учитель, классный руководитель. Много внимания уделяла интернациональному  воспитанию учащихся.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11096" y="1233320"/>
            <a:ext cx="4063995" cy="586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07591" y="2888954"/>
            <a:ext cx="46101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 l="13917" t="70723" r="71226" b="22436"/>
          <a:stretch>
            <a:fillRect/>
          </a:stretch>
        </p:blipFill>
        <p:spPr bwMode="auto">
          <a:xfrm rot="5400000">
            <a:off x="4788024" y="2492896"/>
            <a:ext cx="40324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Балакина Розалия Андреевна – директор школы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06177" y="994222"/>
            <a:ext cx="5112569" cy="551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Балакина Розалия Андреевна – директор школы с 1980 г. по 1987г. ,учитель английского языка.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879415" y="1441065"/>
            <a:ext cx="3886200" cy="555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сентября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915815" y="1124746"/>
            <a:ext cx="619268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1985-1987 годы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b="40707"/>
          <a:stretch>
            <a:fillRect/>
          </a:stretch>
        </p:blipFill>
        <p:spPr bwMode="auto">
          <a:xfrm rot="5400000">
            <a:off x="2568707" y="1399844"/>
            <a:ext cx="5153025" cy="489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Репетиция к конкурсу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331640" y="1268760"/>
            <a:ext cx="671625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выпускники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Либкина</a:t>
            </a:r>
            <a:r>
              <a:rPr lang="ru-RU" dirty="0" smtClean="0"/>
              <a:t> Вера Ивановна – директор лицея №1, учитель французского языка</a:t>
            </a:r>
          </a:p>
          <a:p>
            <a:r>
              <a:rPr lang="ru-RU" dirty="0" smtClean="0"/>
              <a:t>Щукина Людмила Петровна – учитель английского языка </a:t>
            </a:r>
            <a:r>
              <a:rPr lang="ru-RU" dirty="0" err="1" smtClean="0"/>
              <a:t>сош</a:t>
            </a:r>
            <a:r>
              <a:rPr lang="ru-RU" dirty="0" smtClean="0"/>
              <a:t> № 18</a:t>
            </a:r>
          </a:p>
          <a:p>
            <a:r>
              <a:rPr lang="ru-RU" dirty="0" smtClean="0"/>
              <a:t>Кривцова Ольга Владимировна – к.п.н., учитель английского языка МОУ </a:t>
            </a:r>
            <a:r>
              <a:rPr lang="ru-RU" dirty="0" err="1" smtClean="0"/>
              <a:t>сош</a:t>
            </a:r>
            <a:r>
              <a:rPr lang="ru-RU" dirty="0" smtClean="0"/>
              <a:t> №6</a:t>
            </a:r>
          </a:p>
          <a:p>
            <a:r>
              <a:rPr lang="ru-RU" dirty="0" smtClean="0"/>
              <a:t>Боровикова Светлана Ивановна – учитель английского языка </a:t>
            </a:r>
            <a:r>
              <a:rPr lang="ru-RU" dirty="0" err="1" smtClean="0"/>
              <a:t>сош</a:t>
            </a:r>
            <a:r>
              <a:rPr lang="ru-RU" dirty="0" smtClean="0"/>
              <a:t> № 21</a:t>
            </a:r>
          </a:p>
          <a:p>
            <a:r>
              <a:rPr lang="ru-RU" dirty="0" err="1" smtClean="0"/>
              <a:t>Столярова</a:t>
            </a:r>
            <a:r>
              <a:rPr lang="ru-RU" dirty="0" smtClean="0"/>
              <a:t> Татьяна Васильевна – учитель английского языка МОУ </a:t>
            </a:r>
            <a:r>
              <a:rPr lang="ru-RU" dirty="0" err="1" smtClean="0"/>
              <a:t>сош</a:t>
            </a:r>
            <a:r>
              <a:rPr lang="ru-RU" dirty="0" smtClean="0"/>
              <a:t> № 18 </a:t>
            </a:r>
            <a:endParaRPr lang="ru-RU" dirty="0" smtClean="0"/>
          </a:p>
          <a:p>
            <a:r>
              <a:rPr lang="ru-RU" dirty="0" smtClean="0"/>
              <a:t>Иванова Екатерина Игоревна – учитель английского языка МОУ </a:t>
            </a:r>
            <a:r>
              <a:rPr lang="ru-RU" dirty="0" err="1" smtClean="0"/>
              <a:t>сош</a:t>
            </a:r>
            <a:r>
              <a:rPr lang="ru-RU" dirty="0" smtClean="0"/>
              <a:t> № 19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Студенты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Харьков Дмитрий – дважды лауреат Губернаторской премии, победитель областных олимпиад по английскому языку, студент 3 курса МГЛУ.</a:t>
            </a:r>
          </a:p>
          <a:p>
            <a:r>
              <a:rPr lang="ru-RU" dirty="0" smtClean="0"/>
              <a:t>Толстова Ирина – призер городских олимпиад по английскому языку, студентка 2 курса МГЛУ.</a:t>
            </a:r>
          </a:p>
          <a:p>
            <a:r>
              <a:rPr lang="ru-RU" dirty="0" err="1" smtClean="0"/>
              <a:t>Харыбина</a:t>
            </a:r>
            <a:r>
              <a:rPr lang="ru-RU" dirty="0" smtClean="0"/>
              <a:t> Анна – студентка 1 курса МГЛУ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Учителя немецкого языка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Любимова Ольга Николаевна</a:t>
            </a:r>
          </a:p>
          <a:p>
            <a:r>
              <a:rPr lang="ru-RU" dirty="0" err="1" smtClean="0"/>
              <a:t>Перевязкина</a:t>
            </a:r>
            <a:r>
              <a:rPr lang="ru-RU" dirty="0" smtClean="0"/>
              <a:t> Галина Николаевна</a:t>
            </a:r>
          </a:p>
          <a:p>
            <a:r>
              <a:rPr lang="ru-RU" dirty="0" err="1" smtClean="0"/>
              <a:t>Робинова</a:t>
            </a:r>
            <a:r>
              <a:rPr lang="ru-RU" dirty="0" smtClean="0"/>
              <a:t> Людмила Борисовна</a:t>
            </a:r>
          </a:p>
          <a:p>
            <a:r>
              <a:rPr lang="ru-RU" dirty="0" smtClean="0"/>
              <a:t>Чельцова Александра Михайловна</a:t>
            </a:r>
          </a:p>
          <a:p>
            <a:r>
              <a:rPr lang="ru-RU" dirty="0" smtClean="0"/>
              <a:t>Лютова Лидия </a:t>
            </a:r>
            <a:r>
              <a:rPr lang="ru-RU" dirty="0" err="1" smtClean="0"/>
              <a:t>Евдокимовна</a:t>
            </a:r>
            <a:endParaRPr lang="ru-RU" dirty="0" smtClean="0"/>
          </a:p>
          <a:p>
            <a:r>
              <a:rPr lang="ru-RU" dirty="0" err="1" smtClean="0"/>
              <a:t>Летова</a:t>
            </a:r>
            <a:r>
              <a:rPr lang="ru-RU" dirty="0" smtClean="0"/>
              <a:t> Зинаида Исаевна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помним всех своих учителей, </a:t>
            </a:r>
            <a:br>
              <a:rPr lang="ru-RU" dirty="0" smtClean="0"/>
            </a:br>
            <a:r>
              <a:rPr lang="ru-RU" dirty="0" smtClean="0"/>
              <a:t>Хотя и сами уж почти седые.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Учителя иностранного языка МОУ</a:t>
            </a:r>
            <a:r>
              <a:rPr lang="en-US" dirty="0" smtClean="0"/>
              <a:t> </a:t>
            </a:r>
            <a:r>
              <a:rPr lang="ru-RU" dirty="0" smtClean="0"/>
              <a:t>«СОШ № 6»</a:t>
            </a:r>
          </a:p>
          <a:p>
            <a:r>
              <a:rPr lang="ru-RU" dirty="0" smtClean="0"/>
              <a:t>Английский	 язык:</a:t>
            </a:r>
          </a:p>
          <a:p>
            <a:r>
              <a:rPr lang="ru-RU" dirty="0" smtClean="0"/>
              <a:t>Соколова Вера Николаевна</a:t>
            </a:r>
          </a:p>
          <a:p>
            <a:r>
              <a:rPr lang="ru-RU" dirty="0" smtClean="0"/>
              <a:t>Салахова Фаина Михайловна</a:t>
            </a:r>
          </a:p>
          <a:p>
            <a:r>
              <a:rPr lang="ru-RU" dirty="0" smtClean="0"/>
              <a:t>Горбачева Наталья Игоревна</a:t>
            </a:r>
          </a:p>
          <a:p>
            <a:r>
              <a:rPr lang="ru-RU" dirty="0" smtClean="0"/>
              <a:t>Кривцова Ольга Валерьевна</a:t>
            </a:r>
          </a:p>
          <a:p>
            <a:r>
              <a:rPr lang="ru-RU" dirty="0" smtClean="0"/>
              <a:t>Французский язык:</a:t>
            </a:r>
          </a:p>
          <a:p>
            <a:r>
              <a:rPr lang="ru-RU" dirty="0" err="1" smtClean="0"/>
              <a:t>Шлаева</a:t>
            </a:r>
            <a:r>
              <a:rPr lang="ru-RU" dirty="0" smtClean="0"/>
              <a:t> Лидия Сергеевна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работаем в школе № 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Игорь\Desktop\IMG_0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319878" cy="5489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Благодарим директора школы </a:t>
            </a:r>
          </a:p>
          <a:p>
            <a:r>
              <a:rPr lang="ru-RU" dirty="0" smtClean="0"/>
              <a:t>Васильеву Зою Дмитриевну,</a:t>
            </a:r>
          </a:p>
          <a:p>
            <a:r>
              <a:rPr lang="ru-RU" dirty="0" smtClean="0"/>
              <a:t>Евдокимову Серафиму Петровну </a:t>
            </a:r>
          </a:p>
          <a:p>
            <a:r>
              <a:rPr lang="ru-RU" dirty="0" err="1" smtClean="0"/>
              <a:t>Порубаеву</a:t>
            </a:r>
            <a:r>
              <a:rPr lang="ru-RU" dirty="0" smtClean="0"/>
              <a:t> Людмилу Яковлевну</a:t>
            </a:r>
          </a:p>
          <a:p>
            <a:r>
              <a:rPr lang="ru-RU" dirty="0" err="1" smtClean="0"/>
              <a:t>Либкину</a:t>
            </a:r>
            <a:r>
              <a:rPr lang="ru-RU" dirty="0" smtClean="0"/>
              <a:t> Веру Ивановну</a:t>
            </a:r>
          </a:p>
          <a:p>
            <a:r>
              <a:rPr lang="ru-RU" dirty="0" smtClean="0"/>
              <a:t>Касаткину Наталью Николаевну</a:t>
            </a:r>
          </a:p>
          <a:p>
            <a:r>
              <a:rPr lang="ru-RU" dirty="0" err="1" smtClean="0"/>
              <a:t>Самохвалову</a:t>
            </a:r>
            <a:r>
              <a:rPr lang="ru-RU" dirty="0" smtClean="0"/>
              <a:t> Евгению Алексеевну</a:t>
            </a:r>
          </a:p>
          <a:p>
            <a:r>
              <a:rPr lang="ru-RU" dirty="0" smtClean="0"/>
              <a:t>Честных Ирину Николаевну</a:t>
            </a:r>
          </a:p>
          <a:p>
            <a:r>
              <a:rPr lang="ru-RU" dirty="0" smtClean="0"/>
              <a:t>Сысоеву Татьяну Леонидовну</a:t>
            </a:r>
          </a:p>
          <a:p>
            <a:r>
              <a:rPr lang="ru-RU" dirty="0" smtClean="0"/>
              <a:t>Свиридову Марину Анатольевну</a:t>
            </a:r>
          </a:p>
          <a:p>
            <a:r>
              <a:rPr lang="ru-RU" dirty="0" smtClean="0"/>
              <a:t>Климову Татьяну Дмитриевну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Дети взрослеют, от школьной скамьи</a:t>
            </a:r>
          </a:p>
          <a:p>
            <a:r>
              <a:rPr lang="ru-RU" dirty="0" smtClean="0"/>
              <a:t>Дорогами жизни  шагают,</a:t>
            </a:r>
          </a:p>
          <a:p>
            <a:r>
              <a:rPr lang="ru-RU" dirty="0" smtClean="0"/>
              <a:t>И  в памяти носят уроки твои,</a:t>
            </a:r>
          </a:p>
          <a:p>
            <a:r>
              <a:rPr lang="ru-RU" dirty="0" smtClean="0"/>
              <a:t>А в сердце тебя сохраняют…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Большая просьба ко всем, кто располагает какими-либо материалами, фотографиями об учителях иностранного языка школы № 6, поделиться с нами. Вы можете зайти на сайт школы или позвонить в школу.</a:t>
            </a:r>
          </a:p>
          <a:p>
            <a:r>
              <a:rPr lang="ru-RU" dirty="0" smtClean="0"/>
              <a:t>Заранее благодарим!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Перевязкина</a:t>
            </a:r>
            <a:r>
              <a:rPr lang="ru-RU" dirty="0" smtClean="0"/>
              <a:t> Галина Николаевна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77143" t="35539" b="32435"/>
          <a:stretch>
            <a:fillRect/>
          </a:stretch>
        </p:blipFill>
        <p:spPr bwMode="auto">
          <a:xfrm>
            <a:off x="755576" y="1628800"/>
            <a:ext cx="417646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 l="16966" t="51217" r="69835"/>
          <a:stretch>
            <a:fillRect/>
          </a:stretch>
        </p:blipFill>
        <p:spPr bwMode="auto">
          <a:xfrm>
            <a:off x="5796136" y="1700808"/>
            <a:ext cx="1872208" cy="4755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Лютова Лидия </a:t>
            </a:r>
            <a:r>
              <a:rPr lang="ru-RU" dirty="0" err="1" smtClean="0"/>
              <a:t>Евдокимовна</a:t>
            </a:r>
            <a:r>
              <a:rPr lang="ru-RU" dirty="0" smtClean="0"/>
              <a:t> – секретарь партийной организации школы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t="45504" r="73867" b="44651"/>
          <a:stretch>
            <a:fillRect/>
          </a:stretch>
        </p:blipFill>
        <p:spPr bwMode="auto">
          <a:xfrm rot="5400000">
            <a:off x="2015716" y="1952836"/>
            <a:ext cx="403244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Учителя французского языка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Соколова Вера Николаевна</a:t>
            </a:r>
          </a:p>
          <a:p>
            <a:r>
              <a:rPr lang="ru-RU" dirty="0" err="1" smtClean="0"/>
              <a:t>Шлаева</a:t>
            </a:r>
            <a:r>
              <a:rPr lang="ru-RU" dirty="0" smtClean="0"/>
              <a:t> Лидия Сергеевна</a:t>
            </a:r>
          </a:p>
          <a:p>
            <a:r>
              <a:rPr lang="ru-RU" dirty="0" smtClean="0"/>
              <a:t>Задорожная Лидия Андреевна</a:t>
            </a:r>
          </a:p>
          <a:p>
            <a:r>
              <a:rPr lang="ru-RU" dirty="0" err="1" smtClean="0"/>
              <a:t>Деревянкин</a:t>
            </a:r>
            <a:r>
              <a:rPr lang="ru-RU" dirty="0" smtClean="0"/>
              <a:t> Геннадий Васильевич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_3101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Учителя Английского языка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Евдокимова Серафима Петровна</a:t>
            </a:r>
          </a:p>
          <a:p>
            <a:r>
              <a:rPr lang="ru-RU" dirty="0" err="1" smtClean="0"/>
              <a:t>Цуникова</a:t>
            </a:r>
            <a:r>
              <a:rPr lang="ru-RU" dirty="0" smtClean="0"/>
              <a:t> Галина Федоровна</a:t>
            </a:r>
          </a:p>
          <a:p>
            <a:r>
              <a:rPr lang="ru-RU" dirty="0" smtClean="0"/>
              <a:t>Рогожкина Нина Григорьевна</a:t>
            </a:r>
          </a:p>
          <a:p>
            <a:r>
              <a:rPr lang="ru-RU" dirty="0" smtClean="0"/>
              <a:t>Балакина Розалия Андреевна</a:t>
            </a:r>
          </a:p>
          <a:p>
            <a:r>
              <a:rPr lang="ru-RU" dirty="0" err="1" smtClean="0"/>
              <a:t>Аристархова</a:t>
            </a:r>
            <a:r>
              <a:rPr lang="ru-RU" dirty="0" smtClean="0"/>
              <a:t> Лариса Дмитриевна</a:t>
            </a:r>
          </a:p>
          <a:p>
            <a:r>
              <a:rPr lang="ru-RU" dirty="0" smtClean="0"/>
              <a:t>Цветкова Ирина Алексеевна</a:t>
            </a:r>
          </a:p>
          <a:p>
            <a:r>
              <a:rPr lang="ru-RU" dirty="0" err="1" smtClean="0"/>
              <a:t>Ермиличева</a:t>
            </a:r>
            <a:r>
              <a:rPr lang="ru-RU" dirty="0" smtClean="0"/>
              <a:t> Галина Аркадьевна</a:t>
            </a:r>
          </a:p>
          <a:p>
            <a:r>
              <a:rPr lang="ru-RU" dirty="0" smtClean="0"/>
              <a:t>Свиридова Светлана Евгеньевна</a:t>
            </a:r>
          </a:p>
          <a:p>
            <a:r>
              <a:rPr lang="ru-RU" dirty="0" err="1" smtClean="0"/>
              <a:t>Мурзинова</a:t>
            </a:r>
            <a:r>
              <a:rPr lang="ru-RU" dirty="0" smtClean="0"/>
              <a:t> Светлана Анатольевна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r>
              <a:rPr lang="ru-RU" dirty="0" smtClean="0"/>
              <a:t>Евдокимова Серафима Петровна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67544" y="1340768"/>
            <a:ext cx="506995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580550" y="2052298"/>
            <a:ext cx="4907300" cy="39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Цуникова</a:t>
            </a:r>
            <a:r>
              <a:rPr lang="ru-RU" dirty="0" smtClean="0"/>
              <a:t> Галина Федоровна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2672" t="22332" r="67105" b="60167"/>
          <a:stretch>
            <a:fillRect/>
          </a:stretch>
        </p:blipFill>
        <p:spPr bwMode="auto">
          <a:xfrm>
            <a:off x="2699792" y="1412776"/>
            <a:ext cx="295232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157</TotalTime>
  <Words>389</Words>
  <Application>Microsoft Office PowerPoint</Application>
  <PresentationFormat>Экран (4:3)</PresentationFormat>
  <Paragraphs>79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Разными бывают учителя, Но на них держится вся Земля</vt:lpstr>
      <vt:lpstr>Учителя немецкого языка</vt:lpstr>
      <vt:lpstr>Перевязкина Галина Николаевна</vt:lpstr>
      <vt:lpstr>Лютова Лидия Евдокимовна – секретарь партийной организации школы</vt:lpstr>
      <vt:lpstr>Учителя французского языка</vt:lpstr>
      <vt:lpstr>Слайд 6</vt:lpstr>
      <vt:lpstr>Учителя Английского языка</vt:lpstr>
      <vt:lpstr>Евдокимова Серафима Петровна </vt:lpstr>
      <vt:lpstr>Цуникова Галина Федоровна</vt:lpstr>
      <vt:lpstr>Рогожкина Нина Григорьевна – учитель английского языка.</vt:lpstr>
      <vt:lpstr>Нина Григорьевна – талантливый учитель, классный руководитель. Много внимания уделяла интернациональному  воспитанию учащихся.</vt:lpstr>
      <vt:lpstr>Слайд 12</vt:lpstr>
      <vt:lpstr>Балакина Розалия Андреевна – директор школы </vt:lpstr>
      <vt:lpstr>Балакина Розалия Андреевна – директор школы с 1980 г. по 1987г. ,учитель английского языка.</vt:lpstr>
      <vt:lpstr>1 сентября</vt:lpstr>
      <vt:lpstr>1985-1987 годы </vt:lpstr>
      <vt:lpstr>Репетиция к конкурсу</vt:lpstr>
      <vt:lpstr>Наши выпускники</vt:lpstr>
      <vt:lpstr>Студенты</vt:lpstr>
      <vt:lpstr>Мы помним всех своих учителей,  Хотя и сами уж почти седые.</vt:lpstr>
      <vt:lpstr>Мы работаем в школе № 6</vt:lpstr>
      <vt:lpstr>Благодарность</vt:lpstr>
      <vt:lpstr>Заключение </vt:lpstr>
      <vt:lpstr>Слайд 24</vt:lpstr>
      <vt:lpstr>Спасибо за внимание!</vt:lpstr>
    </vt:vector>
  </TitlesOfParts>
  <Company>Kraftway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2</cp:lastModifiedBy>
  <cp:revision>31</cp:revision>
  <dcterms:created xsi:type="dcterms:W3CDTF">2012-01-22T11:13:15Z</dcterms:created>
  <dcterms:modified xsi:type="dcterms:W3CDTF">2012-10-03T04:04:47Z</dcterms:modified>
</cp:coreProperties>
</file>