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0" r:id="rId3"/>
    <p:sldId id="257" r:id="rId4"/>
    <p:sldId id="263" r:id="rId5"/>
    <p:sldId id="269" r:id="rId6"/>
    <p:sldId id="261" r:id="rId7"/>
    <p:sldId id="266" r:id="rId8"/>
    <p:sldId id="267" r:id="rId9"/>
    <p:sldId id="270" r:id="rId10"/>
    <p:sldId id="268" r:id="rId11"/>
    <p:sldId id="271" r:id="rId12"/>
    <p:sldId id="273" r:id="rId13"/>
    <p:sldId id="274" r:id="rId14"/>
    <p:sldId id="272" r:id="rId15"/>
    <p:sldId id="275" r:id="rId16"/>
    <p:sldId id="276" r:id="rId17"/>
    <p:sldId id="277" r:id="rId18"/>
    <p:sldId id="278" r:id="rId19"/>
    <p:sldId id="279" r:id="rId20"/>
    <p:sldId id="280" r:id="rId21"/>
    <p:sldId id="282" r:id="rId22"/>
    <p:sldId id="281" r:id="rId23"/>
    <p:sldId id="26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EB4315"/>
    <a:srgbClr val="FF9933"/>
    <a:srgbClr val="FF3300"/>
    <a:srgbClr val="99FF66"/>
    <a:srgbClr val="FF99CC"/>
    <a:srgbClr val="00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8D47E0-7C80-45D8-91F2-8043C566124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0F4386-940B-405C-AD70-7A2A7350C7CC}">
      <dgm:prSet phldrT="[Текст]"/>
      <dgm:spPr/>
      <dgm:t>
        <a:bodyPr/>
        <a:lstStyle/>
        <a:p>
          <a:endParaRPr lang="ru-RU" dirty="0"/>
        </a:p>
      </dgm:t>
    </dgm:pt>
    <dgm:pt modelId="{F72F6B69-3DA4-417C-8966-A6311A5AAC1B}" type="parTrans" cxnId="{C7948794-FC53-44E0-BD71-39A9BFD476F9}">
      <dgm:prSet/>
      <dgm:spPr/>
      <dgm:t>
        <a:bodyPr/>
        <a:lstStyle/>
        <a:p>
          <a:endParaRPr lang="ru-RU"/>
        </a:p>
      </dgm:t>
    </dgm:pt>
    <dgm:pt modelId="{295F509B-BFAF-47DF-8790-BDFC10EE97EC}" type="sibTrans" cxnId="{C7948794-FC53-44E0-BD71-39A9BFD476F9}">
      <dgm:prSet/>
      <dgm:spPr/>
      <dgm:t>
        <a:bodyPr/>
        <a:lstStyle/>
        <a:p>
          <a:endParaRPr lang="ru-RU"/>
        </a:p>
      </dgm:t>
    </dgm:pt>
    <dgm:pt modelId="{047B3B4B-EB00-4602-8ED5-C3AF33048096}">
      <dgm:prSet phldrT="[Текст]"/>
      <dgm:spPr/>
      <dgm:t>
        <a:bodyPr/>
        <a:lstStyle/>
        <a:p>
          <a:endParaRPr lang="ru-RU" dirty="0"/>
        </a:p>
      </dgm:t>
    </dgm:pt>
    <dgm:pt modelId="{17B48D48-201F-4320-8527-1951F14B5673}" type="parTrans" cxnId="{FD37421F-0C52-4D60-BD1B-7C194FD38EE3}">
      <dgm:prSet/>
      <dgm:spPr/>
      <dgm:t>
        <a:bodyPr/>
        <a:lstStyle/>
        <a:p>
          <a:endParaRPr lang="ru-RU"/>
        </a:p>
      </dgm:t>
    </dgm:pt>
    <dgm:pt modelId="{4F579202-A7FD-4022-BF6B-BA9CB8680151}" type="sibTrans" cxnId="{FD37421F-0C52-4D60-BD1B-7C194FD38EE3}">
      <dgm:prSet/>
      <dgm:spPr/>
      <dgm:t>
        <a:bodyPr/>
        <a:lstStyle/>
        <a:p>
          <a:endParaRPr lang="ru-RU"/>
        </a:p>
      </dgm:t>
    </dgm:pt>
    <dgm:pt modelId="{6EECBF47-CC2E-4349-90B8-008AF05F747E}">
      <dgm:prSet phldrT="[Текст]"/>
      <dgm:spPr/>
      <dgm:t>
        <a:bodyPr/>
        <a:lstStyle/>
        <a:p>
          <a:endParaRPr lang="ru-RU" dirty="0"/>
        </a:p>
      </dgm:t>
    </dgm:pt>
    <dgm:pt modelId="{86940E52-14EE-4178-BB0C-1FD4642A9A5F}" type="parTrans" cxnId="{B3EFD674-3E8C-4BB8-AA0F-9B863AE218C5}">
      <dgm:prSet/>
      <dgm:spPr/>
      <dgm:t>
        <a:bodyPr/>
        <a:lstStyle/>
        <a:p>
          <a:endParaRPr lang="ru-RU"/>
        </a:p>
      </dgm:t>
    </dgm:pt>
    <dgm:pt modelId="{639AD29C-7C15-43BE-A2C5-374E40D7998C}" type="sibTrans" cxnId="{B3EFD674-3E8C-4BB8-AA0F-9B863AE218C5}">
      <dgm:prSet/>
      <dgm:spPr/>
      <dgm:t>
        <a:bodyPr/>
        <a:lstStyle/>
        <a:p>
          <a:endParaRPr lang="ru-RU"/>
        </a:p>
      </dgm:t>
    </dgm:pt>
    <dgm:pt modelId="{79A228E8-33A6-4DF0-AFEC-53D8825EBE0F}">
      <dgm:prSet phldrT="[Текст]"/>
      <dgm:spPr/>
      <dgm:t>
        <a:bodyPr/>
        <a:lstStyle/>
        <a:p>
          <a:endParaRPr lang="ru-RU" dirty="0"/>
        </a:p>
      </dgm:t>
    </dgm:pt>
    <dgm:pt modelId="{FF5ECA61-5D22-44E5-9131-C21C98980760}" type="parTrans" cxnId="{6A72153B-0D0C-4E97-9BFB-380B34394AAA}">
      <dgm:prSet/>
      <dgm:spPr/>
      <dgm:t>
        <a:bodyPr/>
        <a:lstStyle/>
        <a:p>
          <a:endParaRPr lang="ru-RU"/>
        </a:p>
      </dgm:t>
    </dgm:pt>
    <dgm:pt modelId="{D0290DAD-4E5A-49C5-A750-9A4D7CF094E2}" type="sibTrans" cxnId="{6A72153B-0D0C-4E97-9BFB-380B34394AAA}">
      <dgm:prSet/>
      <dgm:spPr/>
      <dgm:t>
        <a:bodyPr/>
        <a:lstStyle/>
        <a:p>
          <a:endParaRPr lang="ru-RU"/>
        </a:p>
      </dgm:t>
    </dgm:pt>
    <dgm:pt modelId="{6B8C305E-D2AC-44C4-88CD-81C18A8A2414}">
      <dgm:prSet phldrT="[Текст]"/>
      <dgm:spPr/>
      <dgm:t>
        <a:bodyPr/>
        <a:lstStyle/>
        <a:p>
          <a:endParaRPr lang="ru-RU" dirty="0"/>
        </a:p>
      </dgm:t>
    </dgm:pt>
    <dgm:pt modelId="{7C784849-416E-438D-B969-C2D41AC2350F}" type="parTrans" cxnId="{FC3060EB-A1EC-4AC8-9AC3-743F057A903E}">
      <dgm:prSet/>
      <dgm:spPr/>
      <dgm:t>
        <a:bodyPr/>
        <a:lstStyle/>
        <a:p>
          <a:endParaRPr lang="ru-RU"/>
        </a:p>
      </dgm:t>
    </dgm:pt>
    <dgm:pt modelId="{046838EE-6164-4A3A-A073-3ABCF0F5E1C8}" type="sibTrans" cxnId="{FC3060EB-A1EC-4AC8-9AC3-743F057A903E}">
      <dgm:prSet/>
      <dgm:spPr/>
      <dgm:t>
        <a:bodyPr/>
        <a:lstStyle/>
        <a:p>
          <a:endParaRPr lang="ru-RU"/>
        </a:p>
      </dgm:t>
    </dgm:pt>
    <dgm:pt modelId="{B981D499-37C9-4280-B18E-DC555F4FB403}">
      <dgm:prSet phldrT="[Текст]"/>
      <dgm:spPr/>
      <dgm:t>
        <a:bodyPr/>
        <a:lstStyle/>
        <a:p>
          <a:endParaRPr lang="ru-RU" dirty="0"/>
        </a:p>
      </dgm:t>
    </dgm:pt>
    <dgm:pt modelId="{F684B167-8BAF-4853-98A4-9AB24601AD0F}" type="parTrans" cxnId="{3D802564-4B0D-4975-A934-A90DAE9B40F3}">
      <dgm:prSet/>
      <dgm:spPr/>
      <dgm:t>
        <a:bodyPr/>
        <a:lstStyle/>
        <a:p>
          <a:endParaRPr lang="ru-RU"/>
        </a:p>
      </dgm:t>
    </dgm:pt>
    <dgm:pt modelId="{F41A01E9-0EE4-45D1-ACE4-0AD9CE9ACBED}" type="sibTrans" cxnId="{3D802564-4B0D-4975-A934-A90DAE9B40F3}">
      <dgm:prSet/>
      <dgm:spPr/>
      <dgm:t>
        <a:bodyPr/>
        <a:lstStyle/>
        <a:p>
          <a:endParaRPr lang="ru-RU"/>
        </a:p>
      </dgm:t>
    </dgm:pt>
    <dgm:pt modelId="{259D4282-98A3-49EF-9B1C-2B5CE05FE503}">
      <dgm:prSet phldrT="[Текст]"/>
      <dgm:spPr/>
      <dgm:t>
        <a:bodyPr/>
        <a:lstStyle/>
        <a:p>
          <a:endParaRPr lang="ru-RU" dirty="0"/>
        </a:p>
      </dgm:t>
    </dgm:pt>
    <dgm:pt modelId="{B73B80B8-8B45-4FA1-AD18-9CA040E92B7E}" type="parTrans" cxnId="{16CEEBC5-51C3-4A83-BA40-84928B213F5B}">
      <dgm:prSet/>
      <dgm:spPr/>
      <dgm:t>
        <a:bodyPr/>
        <a:lstStyle/>
        <a:p>
          <a:endParaRPr lang="ru-RU"/>
        </a:p>
      </dgm:t>
    </dgm:pt>
    <dgm:pt modelId="{E6D6B4F7-5578-4EC7-81A6-14020F0D26E1}" type="sibTrans" cxnId="{16CEEBC5-51C3-4A83-BA40-84928B213F5B}">
      <dgm:prSet/>
      <dgm:spPr/>
      <dgm:t>
        <a:bodyPr/>
        <a:lstStyle/>
        <a:p>
          <a:endParaRPr lang="ru-RU"/>
        </a:p>
      </dgm:t>
    </dgm:pt>
    <dgm:pt modelId="{F8198875-6D65-4C55-9460-508B076AFEDA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Нежность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89648-0CF6-40DE-AF11-BBA3669CBCF8}" type="parTrans" cxnId="{A7A22143-37CA-47A8-92A6-6ACEC1157F5B}">
      <dgm:prSet/>
      <dgm:spPr/>
      <dgm:t>
        <a:bodyPr/>
        <a:lstStyle/>
        <a:p>
          <a:endParaRPr lang="ru-RU"/>
        </a:p>
      </dgm:t>
    </dgm:pt>
    <dgm:pt modelId="{20EF739E-D14D-488C-AF87-33211A0FEA29}" type="sibTrans" cxnId="{A7A22143-37CA-47A8-92A6-6ACEC1157F5B}">
      <dgm:prSet/>
      <dgm:spPr/>
      <dgm:t>
        <a:bodyPr/>
        <a:lstStyle/>
        <a:p>
          <a:endParaRPr lang="ru-RU"/>
        </a:p>
      </dgm:t>
    </dgm:pt>
    <dgm:pt modelId="{B25F9C44-89CF-4250-A74D-FEC3F72DF819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Бодрость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B720E7-EC33-4616-8CF3-210795489D40}" type="parTrans" cxnId="{BF4AE953-6562-4165-AB4D-A02C47430A7A}">
      <dgm:prSet/>
      <dgm:spPr/>
      <dgm:t>
        <a:bodyPr/>
        <a:lstStyle/>
        <a:p>
          <a:endParaRPr lang="ru-RU"/>
        </a:p>
      </dgm:t>
    </dgm:pt>
    <dgm:pt modelId="{31358901-4C89-42B4-B133-E655C1411B2B}" type="sibTrans" cxnId="{BF4AE953-6562-4165-AB4D-A02C47430A7A}">
      <dgm:prSet/>
      <dgm:spPr/>
      <dgm:t>
        <a:bodyPr/>
        <a:lstStyle/>
        <a:p>
          <a:endParaRPr lang="ru-RU"/>
        </a:p>
      </dgm:t>
    </dgm:pt>
    <dgm:pt modelId="{59C4487F-53B2-4839-AD02-64BF5BD4400B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Веселье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36E2F5-D87B-474D-8885-F55C8391CB3E}" type="parTrans" cxnId="{DC5E949A-1158-4C4F-BCC7-AFDBE95E200D}">
      <dgm:prSet/>
      <dgm:spPr/>
      <dgm:t>
        <a:bodyPr/>
        <a:lstStyle/>
        <a:p>
          <a:endParaRPr lang="ru-RU"/>
        </a:p>
      </dgm:t>
    </dgm:pt>
    <dgm:pt modelId="{9D0B7C36-1A41-4637-88F8-47DBFF7F8C33}" type="sibTrans" cxnId="{DC5E949A-1158-4C4F-BCC7-AFDBE95E200D}">
      <dgm:prSet/>
      <dgm:spPr/>
      <dgm:t>
        <a:bodyPr/>
        <a:lstStyle/>
        <a:p>
          <a:endParaRPr lang="ru-RU"/>
        </a:p>
      </dgm:t>
    </dgm:pt>
    <dgm:pt modelId="{F4A919E9-7CF6-432A-AFF6-DDE67244FE48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Жизнерадостност</a:t>
          </a:r>
          <a:r>
            <a:rPr lang="ru-RU" sz="2800" dirty="0" smtClean="0">
              <a:solidFill>
                <a:srgbClr val="0000FF"/>
              </a:solidFill>
            </a:rPr>
            <a:t>ь</a:t>
          </a:r>
          <a:endParaRPr lang="ru-RU" sz="2800" dirty="0">
            <a:solidFill>
              <a:srgbClr val="0000FF"/>
            </a:solidFill>
          </a:endParaRPr>
        </a:p>
      </dgm:t>
    </dgm:pt>
    <dgm:pt modelId="{411DFD41-9D15-4CBA-904C-D75A84380D5D}" type="parTrans" cxnId="{77633547-480F-4693-8930-A52376D5168E}">
      <dgm:prSet/>
      <dgm:spPr/>
      <dgm:t>
        <a:bodyPr/>
        <a:lstStyle/>
        <a:p>
          <a:endParaRPr lang="ru-RU"/>
        </a:p>
      </dgm:t>
    </dgm:pt>
    <dgm:pt modelId="{52F881DF-CEC3-4E46-AC49-64895530644D}" type="sibTrans" cxnId="{77633547-480F-4693-8930-A52376D5168E}">
      <dgm:prSet/>
      <dgm:spPr/>
      <dgm:t>
        <a:bodyPr/>
        <a:lstStyle/>
        <a:p>
          <a:endParaRPr lang="ru-RU"/>
        </a:p>
      </dgm:t>
    </dgm:pt>
    <dgm:pt modelId="{FEDA47F5-CC47-432D-9018-09B6457A09BD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Счастье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5472C-12F8-4C51-AD28-76404081C4BD}" type="parTrans" cxnId="{272BDF66-89EF-4608-9D14-B33624BF06AD}">
      <dgm:prSet/>
      <dgm:spPr/>
      <dgm:t>
        <a:bodyPr/>
        <a:lstStyle/>
        <a:p>
          <a:endParaRPr lang="ru-RU"/>
        </a:p>
      </dgm:t>
    </dgm:pt>
    <dgm:pt modelId="{92C214A1-1F50-4B7B-9E65-F3031CB07AC9}" type="sibTrans" cxnId="{272BDF66-89EF-4608-9D14-B33624BF06AD}">
      <dgm:prSet/>
      <dgm:spPr/>
      <dgm:t>
        <a:bodyPr/>
        <a:lstStyle/>
        <a:p>
          <a:endParaRPr lang="ru-RU"/>
        </a:p>
      </dgm:t>
    </dgm:pt>
    <dgm:pt modelId="{2D35DE18-012A-4EBC-AF2D-B8AE6F47207C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Радость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5A71F-40B9-4409-B15A-465A5D940A6F}" type="parTrans" cxnId="{358D13F2-BDC2-45D9-92DA-D6028A9A9A92}">
      <dgm:prSet/>
      <dgm:spPr/>
      <dgm:t>
        <a:bodyPr/>
        <a:lstStyle/>
        <a:p>
          <a:endParaRPr lang="ru-RU"/>
        </a:p>
      </dgm:t>
    </dgm:pt>
    <dgm:pt modelId="{4C24E914-93AF-48AD-9B57-570B1D165B3A}" type="sibTrans" cxnId="{358D13F2-BDC2-45D9-92DA-D6028A9A9A92}">
      <dgm:prSet/>
      <dgm:spPr/>
      <dgm:t>
        <a:bodyPr/>
        <a:lstStyle/>
        <a:p>
          <a:endParaRPr lang="ru-RU"/>
        </a:p>
      </dgm:t>
    </dgm:pt>
    <dgm:pt modelId="{304DB819-19B2-4330-A51D-7F216492D376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Восторг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0ADAF-6DFC-4573-B762-9D2B6F9FC758}" type="parTrans" cxnId="{B58600D6-9D9E-4CC9-AD74-718EBD2B6B27}">
      <dgm:prSet/>
      <dgm:spPr/>
      <dgm:t>
        <a:bodyPr/>
        <a:lstStyle/>
        <a:p>
          <a:endParaRPr lang="ru-RU"/>
        </a:p>
      </dgm:t>
    </dgm:pt>
    <dgm:pt modelId="{E0EA91F8-745D-4DA0-B81B-7C415BDD6894}" type="sibTrans" cxnId="{B58600D6-9D9E-4CC9-AD74-718EBD2B6B27}">
      <dgm:prSet/>
      <dgm:spPr/>
      <dgm:t>
        <a:bodyPr/>
        <a:lstStyle/>
        <a:p>
          <a:endParaRPr lang="ru-RU"/>
        </a:p>
      </dgm:t>
    </dgm:pt>
    <dgm:pt modelId="{76BCC60A-7530-4D6F-81AA-B114616FA103}" type="pres">
      <dgm:prSet presAssocID="{658D47E0-7C80-45D8-91F2-8043C56612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1B4924-CE5E-4E3B-BB79-F9F9646C90BD}" type="pres">
      <dgm:prSet presAssocID="{280F4386-940B-405C-AD70-7A2A7350C7CC}" presName="composite" presStyleCnt="0"/>
      <dgm:spPr/>
    </dgm:pt>
    <dgm:pt modelId="{1176500F-2435-43D7-A60C-187A6ED9285E}" type="pres">
      <dgm:prSet presAssocID="{280F4386-940B-405C-AD70-7A2A7350C7CC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35318-BC63-48CC-9B59-5CA7295E87AE}" type="pres">
      <dgm:prSet presAssocID="{280F4386-940B-405C-AD70-7A2A7350C7CC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F8E1B-634A-46F1-B532-E44496C402B8}" type="pres">
      <dgm:prSet presAssocID="{295F509B-BFAF-47DF-8790-BDFC10EE97EC}" presName="sp" presStyleCnt="0"/>
      <dgm:spPr/>
    </dgm:pt>
    <dgm:pt modelId="{BBACB8EF-2ADB-4DAF-A7FF-B5A20F1EC5F5}" type="pres">
      <dgm:prSet presAssocID="{259D4282-98A3-49EF-9B1C-2B5CE05FE503}" presName="composite" presStyleCnt="0"/>
      <dgm:spPr/>
    </dgm:pt>
    <dgm:pt modelId="{7A5CDF72-6CAA-4DB5-A891-D15D85E0B0DF}" type="pres">
      <dgm:prSet presAssocID="{259D4282-98A3-49EF-9B1C-2B5CE05FE503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9E558-6BAE-42AD-A0D6-6BC183C58D15}" type="pres">
      <dgm:prSet presAssocID="{259D4282-98A3-49EF-9B1C-2B5CE05FE503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30182-20B4-4A29-87B4-C590647EE96A}" type="pres">
      <dgm:prSet presAssocID="{E6D6B4F7-5578-4EC7-81A6-14020F0D26E1}" presName="sp" presStyleCnt="0"/>
      <dgm:spPr/>
    </dgm:pt>
    <dgm:pt modelId="{A7ADC4DC-8297-44B4-96F1-A0A776592C84}" type="pres">
      <dgm:prSet presAssocID="{047B3B4B-EB00-4602-8ED5-C3AF33048096}" presName="composite" presStyleCnt="0"/>
      <dgm:spPr/>
    </dgm:pt>
    <dgm:pt modelId="{7DC52BD3-8BA5-4E06-9659-45DE13B6F42D}" type="pres">
      <dgm:prSet presAssocID="{047B3B4B-EB00-4602-8ED5-C3AF33048096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A811E-1365-4F70-B4FB-E0326FCBF279}" type="pres">
      <dgm:prSet presAssocID="{047B3B4B-EB00-4602-8ED5-C3AF33048096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5E939-E07C-4B0F-8EB4-2D7250084B41}" type="pres">
      <dgm:prSet presAssocID="{4F579202-A7FD-4022-BF6B-BA9CB8680151}" presName="sp" presStyleCnt="0"/>
      <dgm:spPr/>
    </dgm:pt>
    <dgm:pt modelId="{F291AC08-7D8C-4763-8BC8-84057635EADB}" type="pres">
      <dgm:prSet presAssocID="{6EECBF47-CC2E-4349-90B8-008AF05F747E}" presName="composite" presStyleCnt="0"/>
      <dgm:spPr/>
    </dgm:pt>
    <dgm:pt modelId="{8F1D1EA9-B145-46EC-8A9F-6ECFB60F8F6D}" type="pres">
      <dgm:prSet presAssocID="{6EECBF47-CC2E-4349-90B8-008AF05F747E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2F3FF-6810-496D-91A3-7C62E6076E89}" type="pres">
      <dgm:prSet presAssocID="{6EECBF47-CC2E-4349-90B8-008AF05F747E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26FA5-B876-404B-B5F6-EFC2925596C6}" type="pres">
      <dgm:prSet presAssocID="{639AD29C-7C15-43BE-A2C5-374E40D7998C}" presName="sp" presStyleCnt="0"/>
      <dgm:spPr/>
    </dgm:pt>
    <dgm:pt modelId="{A011B5C0-559B-4A73-8C74-A5EFCA2D5E6A}" type="pres">
      <dgm:prSet presAssocID="{79A228E8-33A6-4DF0-AFEC-53D8825EBE0F}" presName="composite" presStyleCnt="0"/>
      <dgm:spPr/>
    </dgm:pt>
    <dgm:pt modelId="{AD5B3E90-8B2C-4C18-9A9A-237C2C769B92}" type="pres">
      <dgm:prSet presAssocID="{79A228E8-33A6-4DF0-AFEC-53D8825EBE0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F436B8-AA6A-45ED-9164-4C0A23F8C3DA}" type="pres">
      <dgm:prSet presAssocID="{79A228E8-33A6-4DF0-AFEC-53D8825EBE0F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D8475-EFE2-4942-A86D-A32F8ED3C7D8}" type="pres">
      <dgm:prSet presAssocID="{D0290DAD-4E5A-49C5-A750-9A4D7CF094E2}" presName="sp" presStyleCnt="0"/>
      <dgm:spPr/>
    </dgm:pt>
    <dgm:pt modelId="{0C2F81A1-0BCE-43A0-9A7A-D6CEE67CBE9F}" type="pres">
      <dgm:prSet presAssocID="{6B8C305E-D2AC-44C4-88CD-81C18A8A2414}" presName="composite" presStyleCnt="0"/>
      <dgm:spPr/>
    </dgm:pt>
    <dgm:pt modelId="{AE73468D-793D-4203-930A-3F18E6466F7E}" type="pres">
      <dgm:prSet presAssocID="{6B8C305E-D2AC-44C4-88CD-81C18A8A2414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6ED48-4E7A-4094-A312-D4566B13BDB5}" type="pres">
      <dgm:prSet presAssocID="{6B8C305E-D2AC-44C4-88CD-81C18A8A2414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9E575-0EA4-417B-A29B-49779FC28A82}" type="pres">
      <dgm:prSet presAssocID="{046838EE-6164-4A3A-A073-3ABCF0F5E1C8}" presName="sp" presStyleCnt="0"/>
      <dgm:spPr/>
    </dgm:pt>
    <dgm:pt modelId="{9DF9C521-0CF6-4F65-BFCC-5954DB7D4666}" type="pres">
      <dgm:prSet presAssocID="{B981D499-37C9-4280-B18E-DC555F4FB403}" presName="composite" presStyleCnt="0"/>
      <dgm:spPr/>
    </dgm:pt>
    <dgm:pt modelId="{DD4C4A39-B787-4D23-B840-25AE4E32B288}" type="pres">
      <dgm:prSet presAssocID="{B981D499-37C9-4280-B18E-DC555F4FB403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C6492-4F13-4B44-8DAA-D6F6CFF0F077}" type="pres">
      <dgm:prSet presAssocID="{B981D499-37C9-4280-B18E-DC555F4FB403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1CBB71-D8D1-4DC6-B1A8-0AB95EF2B962}" type="presOf" srcId="{6B8C305E-D2AC-44C4-88CD-81C18A8A2414}" destId="{AE73468D-793D-4203-930A-3F18E6466F7E}" srcOrd="0" destOrd="0" presId="urn:microsoft.com/office/officeart/2005/8/layout/chevron2"/>
    <dgm:cxn modelId="{3D802564-4B0D-4975-A934-A90DAE9B40F3}" srcId="{658D47E0-7C80-45D8-91F2-8043C5661241}" destId="{B981D499-37C9-4280-B18E-DC555F4FB403}" srcOrd="6" destOrd="0" parTransId="{F684B167-8BAF-4853-98A4-9AB24601AD0F}" sibTransId="{F41A01E9-0EE4-45D1-ACE4-0AD9CE9ACBED}"/>
    <dgm:cxn modelId="{0BC96373-03C8-45EF-8A5E-4F89442C0C99}" type="presOf" srcId="{F4A919E9-7CF6-432A-AFF6-DDE67244FE48}" destId="{7FF2F3FF-6810-496D-91A3-7C62E6076E89}" srcOrd="0" destOrd="0" presId="urn:microsoft.com/office/officeart/2005/8/layout/chevron2"/>
    <dgm:cxn modelId="{8A791D77-8CC7-4821-80EF-A0EA141EBE5B}" type="presOf" srcId="{259D4282-98A3-49EF-9B1C-2B5CE05FE503}" destId="{7A5CDF72-6CAA-4DB5-A891-D15D85E0B0DF}" srcOrd="0" destOrd="0" presId="urn:microsoft.com/office/officeart/2005/8/layout/chevron2"/>
    <dgm:cxn modelId="{358D13F2-BDC2-45D9-92DA-D6028A9A9A92}" srcId="{6B8C305E-D2AC-44C4-88CD-81C18A8A2414}" destId="{2D35DE18-012A-4EBC-AF2D-B8AE6F47207C}" srcOrd="0" destOrd="0" parTransId="{5045A71F-40B9-4409-B15A-465A5D940A6F}" sibTransId="{4C24E914-93AF-48AD-9B57-570B1D165B3A}"/>
    <dgm:cxn modelId="{272BDF66-89EF-4608-9D14-B33624BF06AD}" srcId="{79A228E8-33A6-4DF0-AFEC-53D8825EBE0F}" destId="{FEDA47F5-CC47-432D-9018-09B6457A09BD}" srcOrd="0" destOrd="0" parTransId="{17F5472C-12F8-4C51-AD28-76404081C4BD}" sibTransId="{92C214A1-1F50-4B7B-9E65-F3031CB07AC9}"/>
    <dgm:cxn modelId="{B1AB01C4-5B25-4AD2-BA57-00366187EC70}" type="presOf" srcId="{F8198875-6D65-4C55-9460-508B076AFEDA}" destId="{0EC35318-BC63-48CC-9B59-5CA7295E87AE}" srcOrd="0" destOrd="0" presId="urn:microsoft.com/office/officeart/2005/8/layout/chevron2"/>
    <dgm:cxn modelId="{A7A22143-37CA-47A8-92A6-6ACEC1157F5B}" srcId="{280F4386-940B-405C-AD70-7A2A7350C7CC}" destId="{F8198875-6D65-4C55-9460-508B076AFEDA}" srcOrd="0" destOrd="0" parTransId="{F4D89648-0CF6-40DE-AF11-BBA3669CBCF8}" sibTransId="{20EF739E-D14D-488C-AF87-33211A0FEA29}"/>
    <dgm:cxn modelId="{E00BA15A-9A4B-4D5B-AD4C-C99D67B04734}" type="presOf" srcId="{658D47E0-7C80-45D8-91F2-8043C5661241}" destId="{76BCC60A-7530-4D6F-81AA-B114616FA103}" srcOrd="0" destOrd="0" presId="urn:microsoft.com/office/officeart/2005/8/layout/chevron2"/>
    <dgm:cxn modelId="{64081522-ACAB-4F61-BD12-2A043C95C5AF}" type="presOf" srcId="{6EECBF47-CC2E-4349-90B8-008AF05F747E}" destId="{8F1D1EA9-B145-46EC-8A9F-6ECFB60F8F6D}" srcOrd="0" destOrd="0" presId="urn:microsoft.com/office/officeart/2005/8/layout/chevron2"/>
    <dgm:cxn modelId="{6A6F9696-BE98-4BC9-82B5-C3B1B0138664}" type="presOf" srcId="{B25F9C44-89CF-4250-A74D-FEC3F72DF819}" destId="{67A9E558-6BAE-42AD-A0D6-6BC183C58D15}" srcOrd="0" destOrd="0" presId="urn:microsoft.com/office/officeart/2005/8/layout/chevron2"/>
    <dgm:cxn modelId="{A6BB439B-0740-45CE-9DC1-BE62A65F9885}" type="presOf" srcId="{047B3B4B-EB00-4602-8ED5-C3AF33048096}" destId="{7DC52BD3-8BA5-4E06-9659-45DE13B6F42D}" srcOrd="0" destOrd="0" presId="urn:microsoft.com/office/officeart/2005/8/layout/chevron2"/>
    <dgm:cxn modelId="{4D341377-C90F-42AA-865E-752182C835C4}" type="presOf" srcId="{2D35DE18-012A-4EBC-AF2D-B8AE6F47207C}" destId="{1F06ED48-4E7A-4094-A312-D4566B13BDB5}" srcOrd="0" destOrd="0" presId="urn:microsoft.com/office/officeart/2005/8/layout/chevron2"/>
    <dgm:cxn modelId="{396729FF-E4A8-4EF6-888E-CABBF694027B}" type="presOf" srcId="{FEDA47F5-CC47-432D-9018-09B6457A09BD}" destId="{6DF436B8-AA6A-45ED-9164-4C0A23F8C3DA}" srcOrd="0" destOrd="0" presId="urn:microsoft.com/office/officeart/2005/8/layout/chevron2"/>
    <dgm:cxn modelId="{FC3060EB-A1EC-4AC8-9AC3-743F057A903E}" srcId="{658D47E0-7C80-45D8-91F2-8043C5661241}" destId="{6B8C305E-D2AC-44C4-88CD-81C18A8A2414}" srcOrd="5" destOrd="0" parTransId="{7C784849-416E-438D-B969-C2D41AC2350F}" sibTransId="{046838EE-6164-4A3A-A073-3ABCF0F5E1C8}"/>
    <dgm:cxn modelId="{FD37421F-0C52-4D60-BD1B-7C194FD38EE3}" srcId="{658D47E0-7C80-45D8-91F2-8043C5661241}" destId="{047B3B4B-EB00-4602-8ED5-C3AF33048096}" srcOrd="2" destOrd="0" parTransId="{17B48D48-201F-4320-8527-1951F14B5673}" sibTransId="{4F579202-A7FD-4022-BF6B-BA9CB8680151}"/>
    <dgm:cxn modelId="{BF4AE953-6562-4165-AB4D-A02C47430A7A}" srcId="{259D4282-98A3-49EF-9B1C-2B5CE05FE503}" destId="{B25F9C44-89CF-4250-A74D-FEC3F72DF819}" srcOrd="0" destOrd="0" parTransId="{F2B720E7-EC33-4616-8CF3-210795489D40}" sibTransId="{31358901-4C89-42B4-B133-E655C1411B2B}"/>
    <dgm:cxn modelId="{58AAF500-6368-4285-A29F-8B80DEF6F2E7}" type="presOf" srcId="{59C4487F-53B2-4839-AD02-64BF5BD4400B}" destId="{D3CA811E-1365-4F70-B4FB-E0326FCBF279}" srcOrd="0" destOrd="0" presId="urn:microsoft.com/office/officeart/2005/8/layout/chevron2"/>
    <dgm:cxn modelId="{77633547-480F-4693-8930-A52376D5168E}" srcId="{6EECBF47-CC2E-4349-90B8-008AF05F747E}" destId="{F4A919E9-7CF6-432A-AFF6-DDE67244FE48}" srcOrd="0" destOrd="0" parTransId="{411DFD41-9D15-4CBA-904C-D75A84380D5D}" sibTransId="{52F881DF-CEC3-4E46-AC49-64895530644D}"/>
    <dgm:cxn modelId="{DC5E949A-1158-4C4F-BCC7-AFDBE95E200D}" srcId="{047B3B4B-EB00-4602-8ED5-C3AF33048096}" destId="{59C4487F-53B2-4839-AD02-64BF5BD4400B}" srcOrd="0" destOrd="0" parTransId="{9936E2F5-D87B-474D-8885-F55C8391CB3E}" sibTransId="{9D0B7C36-1A41-4637-88F8-47DBFF7F8C33}"/>
    <dgm:cxn modelId="{B58600D6-9D9E-4CC9-AD74-718EBD2B6B27}" srcId="{B981D499-37C9-4280-B18E-DC555F4FB403}" destId="{304DB819-19B2-4330-A51D-7F216492D376}" srcOrd="0" destOrd="0" parTransId="{AB60ADAF-6DFC-4573-B762-9D2B6F9FC758}" sibTransId="{E0EA91F8-745D-4DA0-B81B-7C415BDD6894}"/>
    <dgm:cxn modelId="{B3EFD674-3E8C-4BB8-AA0F-9B863AE218C5}" srcId="{658D47E0-7C80-45D8-91F2-8043C5661241}" destId="{6EECBF47-CC2E-4349-90B8-008AF05F747E}" srcOrd="3" destOrd="0" parTransId="{86940E52-14EE-4178-BB0C-1FD4642A9A5F}" sibTransId="{639AD29C-7C15-43BE-A2C5-374E40D7998C}"/>
    <dgm:cxn modelId="{9429FE08-81FE-4574-92EF-8D83F0E9FAF2}" type="presOf" srcId="{79A228E8-33A6-4DF0-AFEC-53D8825EBE0F}" destId="{AD5B3E90-8B2C-4C18-9A9A-237C2C769B92}" srcOrd="0" destOrd="0" presId="urn:microsoft.com/office/officeart/2005/8/layout/chevron2"/>
    <dgm:cxn modelId="{F9306EFC-F540-461E-A41B-20183408DC8A}" type="presOf" srcId="{280F4386-940B-405C-AD70-7A2A7350C7CC}" destId="{1176500F-2435-43D7-A60C-187A6ED9285E}" srcOrd="0" destOrd="0" presId="urn:microsoft.com/office/officeart/2005/8/layout/chevron2"/>
    <dgm:cxn modelId="{C7948794-FC53-44E0-BD71-39A9BFD476F9}" srcId="{658D47E0-7C80-45D8-91F2-8043C5661241}" destId="{280F4386-940B-405C-AD70-7A2A7350C7CC}" srcOrd="0" destOrd="0" parTransId="{F72F6B69-3DA4-417C-8966-A6311A5AAC1B}" sibTransId="{295F509B-BFAF-47DF-8790-BDFC10EE97EC}"/>
    <dgm:cxn modelId="{16CEEBC5-51C3-4A83-BA40-84928B213F5B}" srcId="{658D47E0-7C80-45D8-91F2-8043C5661241}" destId="{259D4282-98A3-49EF-9B1C-2B5CE05FE503}" srcOrd="1" destOrd="0" parTransId="{B73B80B8-8B45-4FA1-AD18-9CA040E92B7E}" sibTransId="{E6D6B4F7-5578-4EC7-81A6-14020F0D26E1}"/>
    <dgm:cxn modelId="{9336464D-04F4-40BF-8C95-8865B18099CF}" type="presOf" srcId="{304DB819-19B2-4330-A51D-7F216492D376}" destId="{50FC6492-4F13-4B44-8DAA-D6F6CFF0F077}" srcOrd="0" destOrd="0" presId="urn:microsoft.com/office/officeart/2005/8/layout/chevron2"/>
    <dgm:cxn modelId="{D3A38359-7186-4B10-B643-75976E79AF89}" type="presOf" srcId="{B981D499-37C9-4280-B18E-DC555F4FB403}" destId="{DD4C4A39-B787-4D23-B840-25AE4E32B288}" srcOrd="0" destOrd="0" presId="urn:microsoft.com/office/officeart/2005/8/layout/chevron2"/>
    <dgm:cxn modelId="{6A72153B-0D0C-4E97-9BFB-380B34394AAA}" srcId="{658D47E0-7C80-45D8-91F2-8043C5661241}" destId="{79A228E8-33A6-4DF0-AFEC-53D8825EBE0F}" srcOrd="4" destOrd="0" parTransId="{FF5ECA61-5D22-44E5-9131-C21C98980760}" sibTransId="{D0290DAD-4E5A-49C5-A750-9A4D7CF094E2}"/>
    <dgm:cxn modelId="{FB95B5D2-C875-4F48-93BB-5F46E12F7F47}" type="presParOf" srcId="{76BCC60A-7530-4D6F-81AA-B114616FA103}" destId="{831B4924-CE5E-4E3B-BB79-F9F9646C90BD}" srcOrd="0" destOrd="0" presId="urn:microsoft.com/office/officeart/2005/8/layout/chevron2"/>
    <dgm:cxn modelId="{93FF13F1-8A38-40CB-A72F-3E275E7A4D7C}" type="presParOf" srcId="{831B4924-CE5E-4E3B-BB79-F9F9646C90BD}" destId="{1176500F-2435-43D7-A60C-187A6ED9285E}" srcOrd="0" destOrd="0" presId="urn:microsoft.com/office/officeart/2005/8/layout/chevron2"/>
    <dgm:cxn modelId="{9A4F61C5-9790-45B9-8493-F5DFDABFCA30}" type="presParOf" srcId="{831B4924-CE5E-4E3B-BB79-F9F9646C90BD}" destId="{0EC35318-BC63-48CC-9B59-5CA7295E87AE}" srcOrd="1" destOrd="0" presId="urn:microsoft.com/office/officeart/2005/8/layout/chevron2"/>
    <dgm:cxn modelId="{DF193A15-9AF0-4B23-9483-6B9E68D8D0A0}" type="presParOf" srcId="{76BCC60A-7530-4D6F-81AA-B114616FA103}" destId="{AD8F8E1B-634A-46F1-B532-E44496C402B8}" srcOrd="1" destOrd="0" presId="urn:microsoft.com/office/officeart/2005/8/layout/chevron2"/>
    <dgm:cxn modelId="{24C4DDD0-D62E-486E-B47D-39F28D6A383C}" type="presParOf" srcId="{76BCC60A-7530-4D6F-81AA-B114616FA103}" destId="{BBACB8EF-2ADB-4DAF-A7FF-B5A20F1EC5F5}" srcOrd="2" destOrd="0" presId="urn:microsoft.com/office/officeart/2005/8/layout/chevron2"/>
    <dgm:cxn modelId="{B6E3705C-0DF2-4E11-9A2B-AAF28B8AAE41}" type="presParOf" srcId="{BBACB8EF-2ADB-4DAF-A7FF-B5A20F1EC5F5}" destId="{7A5CDF72-6CAA-4DB5-A891-D15D85E0B0DF}" srcOrd="0" destOrd="0" presId="urn:microsoft.com/office/officeart/2005/8/layout/chevron2"/>
    <dgm:cxn modelId="{BA8B0A37-5A67-480D-B007-63C480C4548B}" type="presParOf" srcId="{BBACB8EF-2ADB-4DAF-A7FF-B5A20F1EC5F5}" destId="{67A9E558-6BAE-42AD-A0D6-6BC183C58D15}" srcOrd="1" destOrd="0" presId="urn:microsoft.com/office/officeart/2005/8/layout/chevron2"/>
    <dgm:cxn modelId="{4867BC4A-971F-404B-BBE7-D0BC74B622FA}" type="presParOf" srcId="{76BCC60A-7530-4D6F-81AA-B114616FA103}" destId="{2D830182-20B4-4A29-87B4-C590647EE96A}" srcOrd="3" destOrd="0" presId="urn:microsoft.com/office/officeart/2005/8/layout/chevron2"/>
    <dgm:cxn modelId="{3F258D94-5F7C-471F-A5DB-303CBC7111F8}" type="presParOf" srcId="{76BCC60A-7530-4D6F-81AA-B114616FA103}" destId="{A7ADC4DC-8297-44B4-96F1-A0A776592C84}" srcOrd="4" destOrd="0" presId="urn:microsoft.com/office/officeart/2005/8/layout/chevron2"/>
    <dgm:cxn modelId="{265548A9-4921-4537-8FD4-2FE856F57812}" type="presParOf" srcId="{A7ADC4DC-8297-44B4-96F1-A0A776592C84}" destId="{7DC52BD3-8BA5-4E06-9659-45DE13B6F42D}" srcOrd="0" destOrd="0" presId="urn:microsoft.com/office/officeart/2005/8/layout/chevron2"/>
    <dgm:cxn modelId="{2C37444F-7E80-4A79-95A6-EB0091D4E229}" type="presParOf" srcId="{A7ADC4DC-8297-44B4-96F1-A0A776592C84}" destId="{D3CA811E-1365-4F70-B4FB-E0326FCBF279}" srcOrd="1" destOrd="0" presId="urn:microsoft.com/office/officeart/2005/8/layout/chevron2"/>
    <dgm:cxn modelId="{DE0E48C6-FAA2-4CD2-A609-08C508FF8D71}" type="presParOf" srcId="{76BCC60A-7530-4D6F-81AA-B114616FA103}" destId="{34B5E939-E07C-4B0F-8EB4-2D7250084B41}" srcOrd="5" destOrd="0" presId="urn:microsoft.com/office/officeart/2005/8/layout/chevron2"/>
    <dgm:cxn modelId="{FDB721A2-6BC3-45F6-ABA8-3E0ACF4D1EE5}" type="presParOf" srcId="{76BCC60A-7530-4D6F-81AA-B114616FA103}" destId="{F291AC08-7D8C-4763-8BC8-84057635EADB}" srcOrd="6" destOrd="0" presId="urn:microsoft.com/office/officeart/2005/8/layout/chevron2"/>
    <dgm:cxn modelId="{7A4AAE8F-06DD-400A-BBF0-CB045FCF70B9}" type="presParOf" srcId="{F291AC08-7D8C-4763-8BC8-84057635EADB}" destId="{8F1D1EA9-B145-46EC-8A9F-6ECFB60F8F6D}" srcOrd="0" destOrd="0" presId="urn:microsoft.com/office/officeart/2005/8/layout/chevron2"/>
    <dgm:cxn modelId="{6103E680-5FF9-441F-A199-106AC6813867}" type="presParOf" srcId="{F291AC08-7D8C-4763-8BC8-84057635EADB}" destId="{7FF2F3FF-6810-496D-91A3-7C62E6076E89}" srcOrd="1" destOrd="0" presId="urn:microsoft.com/office/officeart/2005/8/layout/chevron2"/>
    <dgm:cxn modelId="{E4FDAFAB-4D7F-49C0-997E-9C827C83F5B5}" type="presParOf" srcId="{76BCC60A-7530-4D6F-81AA-B114616FA103}" destId="{23E26FA5-B876-404B-B5F6-EFC2925596C6}" srcOrd="7" destOrd="0" presId="urn:microsoft.com/office/officeart/2005/8/layout/chevron2"/>
    <dgm:cxn modelId="{082CFC8F-BD64-4802-881E-B9D0E5D7BF2A}" type="presParOf" srcId="{76BCC60A-7530-4D6F-81AA-B114616FA103}" destId="{A011B5C0-559B-4A73-8C74-A5EFCA2D5E6A}" srcOrd="8" destOrd="0" presId="urn:microsoft.com/office/officeart/2005/8/layout/chevron2"/>
    <dgm:cxn modelId="{BA27236B-B3A5-42D0-B786-EF1C7C39953D}" type="presParOf" srcId="{A011B5C0-559B-4A73-8C74-A5EFCA2D5E6A}" destId="{AD5B3E90-8B2C-4C18-9A9A-237C2C769B92}" srcOrd="0" destOrd="0" presId="urn:microsoft.com/office/officeart/2005/8/layout/chevron2"/>
    <dgm:cxn modelId="{941F30B9-A44C-4951-9B24-CCBAFFC5F4DD}" type="presParOf" srcId="{A011B5C0-559B-4A73-8C74-A5EFCA2D5E6A}" destId="{6DF436B8-AA6A-45ED-9164-4C0A23F8C3DA}" srcOrd="1" destOrd="0" presId="urn:microsoft.com/office/officeart/2005/8/layout/chevron2"/>
    <dgm:cxn modelId="{A4B5B034-CE50-40B0-96A2-E7D8E4CDF493}" type="presParOf" srcId="{76BCC60A-7530-4D6F-81AA-B114616FA103}" destId="{DC5D8475-EFE2-4942-A86D-A32F8ED3C7D8}" srcOrd="9" destOrd="0" presId="urn:microsoft.com/office/officeart/2005/8/layout/chevron2"/>
    <dgm:cxn modelId="{6CC40ABB-A4DB-48C4-A6F5-3ACF3BADF1AB}" type="presParOf" srcId="{76BCC60A-7530-4D6F-81AA-B114616FA103}" destId="{0C2F81A1-0BCE-43A0-9A7A-D6CEE67CBE9F}" srcOrd="10" destOrd="0" presId="urn:microsoft.com/office/officeart/2005/8/layout/chevron2"/>
    <dgm:cxn modelId="{BE9484B7-817C-4750-AD12-EB47835BA42F}" type="presParOf" srcId="{0C2F81A1-0BCE-43A0-9A7A-D6CEE67CBE9F}" destId="{AE73468D-793D-4203-930A-3F18E6466F7E}" srcOrd="0" destOrd="0" presId="urn:microsoft.com/office/officeart/2005/8/layout/chevron2"/>
    <dgm:cxn modelId="{5938CE2E-FDB5-4ABD-B30F-0D707911B7FF}" type="presParOf" srcId="{0C2F81A1-0BCE-43A0-9A7A-D6CEE67CBE9F}" destId="{1F06ED48-4E7A-4094-A312-D4566B13BDB5}" srcOrd="1" destOrd="0" presId="urn:microsoft.com/office/officeart/2005/8/layout/chevron2"/>
    <dgm:cxn modelId="{0D4F690D-436C-41F1-B41D-81EE198754D6}" type="presParOf" srcId="{76BCC60A-7530-4D6F-81AA-B114616FA103}" destId="{1709E575-0EA4-417B-A29B-49779FC28A82}" srcOrd="11" destOrd="0" presId="urn:microsoft.com/office/officeart/2005/8/layout/chevron2"/>
    <dgm:cxn modelId="{290ABB06-11E3-4E9A-B495-8B4A9B2B2C1B}" type="presParOf" srcId="{76BCC60A-7530-4D6F-81AA-B114616FA103}" destId="{9DF9C521-0CF6-4F65-BFCC-5954DB7D4666}" srcOrd="12" destOrd="0" presId="urn:microsoft.com/office/officeart/2005/8/layout/chevron2"/>
    <dgm:cxn modelId="{7F41E758-0143-4C1B-A422-2F104EA7F37C}" type="presParOf" srcId="{9DF9C521-0CF6-4F65-BFCC-5954DB7D4666}" destId="{DD4C4A39-B787-4D23-B840-25AE4E32B288}" srcOrd="0" destOrd="0" presId="urn:microsoft.com/office/officeart/2005/8/layout/chevron2"/>
    <dgm:cxn modelId="{89F4F0FE-A2BE-4143-9523-52C8E1B75C43}" type="presParOf" srcId="{9DF9C521-0CF6-4F65-BFCC-5954DB7D4666}" destId="{50FC6492-4F13-4B44-8DAA-D6F6CFF0F07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8D47E0-7C80-45D8-91F2-8043C566124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0F4386-940B-405C-AD70-7A2A7350C7CC}">
      <dgm:prSet phldrT="[Текст]"/>
      <dgm:spPr/>
      <dgm:t>
        <a:bodyPr/>
        <a:lstStyle/>
        <a:p>
          <a:endParaRPr lang="ru-RU" dirty="0"/>
        </a:p>
      </dgm:t>
    </dgm:pt>
    <dgm:pt modelId="{F72F6B69-3DA4-417C-8966-A6311A5AAC1B}" type="parTrans" cxnId="{C7948794-FC53-44E0-BD71-39A9BFD476F9}">
      <dgm:prSet/>
      <dgm:spPr/>
      <dgm:t>
        <a:bodyPr/>
        <a:lstStyle/>
        <a:p>
          <a:endParaRPr lang="ru-RU"/>
        </a:p>
      </dgm:t>
    </dgm:pt>
    <dgm:pt modelId="{295F509B-BFAF-47DF-8790-BDFC10EE97EC}" type="sibTrans" cxnId="{C7948794-FC53-44E0-BD71-39A9BFD476F9}">
      <dgm:prSet/>
      <dgm:spPr/>
      <dgm:t>
        <a:bodyPr/>
        <a:lstStyle/>
        <a:p>
          <a:endParaRPr lang="ru-RU"/>
        </a:p>
      </dgm:t>
    </dgm:pt>
    <dgm:pt modelId="{047B3B4B-EB00-4602-8ED5-C3AF33048096}">
      <dgm:prSet phldrT="[Текст]"/>
      <dgm:spPr/>
      <dgm:t>
        <a:bodyPr/>
        <a:lstStyle/>
        <a:p>
          <a:endParaRPr lang="ru-RU" dirty="0"/>
        </a:p>
      </dgm:t>
    </dgm:pt>
    <dgm:pt modelId="{17B48D48-201F-4320-8527-1951F14B5673}" type="parTrans" cxnId="{FD37421F-0C52-4D60-BD1B-7C194FD38EE3}">
      <dgm:prSet/>
      <dgm:spPr/>
      <dgm:t>
        <a:bodyPr/>
        <a:lstStyle/>
        <a:p>
          <a:endParaRPr lang="ru-RU"/>
        </a:p>
      </dgm:t>
    </dgm:pt>
    <dgm:pt modelId="{4F579202-A7FD-4022-BF6B-BA9CB8680151}" type="sibTrans" cxnId="{FD37421F-0C52-4D60-BD1B-7C194FD38EE3}">
      <dgm:prSet/>
      <dgm:spPr/>
      <dgm:t>
        <a:bodyPr/>
        <a:lstStyle/>
        <a:p>
          <a:endParaRPr lang="ru-RU"/>
        </a:p>
      </dgm:t>
    </dgm:pt>
    <dgm:pt modelId="{6EECBF47-CC2E-4349-90B8-008AF05F747E}">
      <dgm:prSet phldrT="[Текст]"/>
      <dgm:spPr/>
      <dgm:t>
        <a:bodyPr/>
        <a:lstStyle/>
        <a:p>
          <a:endParaRPr lang="ru-RU" dirty="0"/>
        </a:p>
      </dgm:t>
    </dgm:pt>
    <dgm:pt modelId="{86940E52-14EE-4178-BB0C-1FD4642A9A5F}" type="parTrans" cxnId="{B3EFD674-3E8C-4BB8-AA0F-9B863AE218C5}">
      <dgm:prSet/>
      <dgm:spPr/>
      <dgm:t>
        <a:bodyPr/>
        <a:lstStyle/>
        <a:p>
          <a:endParaRPr lang="ru-RU"/>
        </a:p>
      </dgm:t>
    </dgm:pt>
    <dgm:pt modelId="{639AD29C-7C15-43BE-A2C5-374E40D7998C}" type="sibTrans" cxnId="{B3EFD674-3E8C-4BB8-AA0F-9B863AE218C5}">
      <dgm:prSet/>
      <dgm:spPr/>
      <dgm:t>
        <a:bodyPr/>
        <a:lstStyle/>
        <a:p>
          <a:endParaRPr lang="ru-RU"/>
        </a:p>
      </dgm:t>
    </dgm:pt>
    <dgm:pt modelId="{79A228E8-33A6-4DF0-AFEC-53D8825EBE0F}">
      <dgm:prSet phldrT="[Текст]"/>
      <dgm:spPr/>
      <dgm:t>
        <a:bodyPr/>
        <a:lstStyle/>
        <a:p>
          <a:endParaRPr lang="ru-RU" dirty="0"/>
        </a:p>
      </dgm:t>
    </dgm:pt>
    <dgm:pt modelId="{FF5ECA61-5D22-44E5-9131-C21C98980760}" type="parTrans" cxnId="{6A72153B-0D0C-4E97-9BFB-380B34394AAA}">
      <dgm:prSet/>
      <dgm:spPr/>
      <dgm:t>
        <a:bodyPr/>
        <a:lstStyle/>
        <a:p>
          <a:endParaRPr lang="ru-RU"/>
        </a:p>
      </dgm:t>
    </dgm:pt>
    <dgm:pt modelId="{D0290DAD-4E5A-49C5-A750-9A4D7CF094E2}" type="sibTrans" cxnId="{6A72153B-0D0C-4E97-9BFB-380B34394AAA}">
      <dgm:prSet/>
      <dgm:spPr/>
      <dgm:t>
        <a:bodyPr/>
        <a:lstStyle/>
        <a:p>
          <a:endParaRPr lang="ru-RU"/>
        </a:p>
      </dgm:t>
    </dgm:pt>
    <dgm:pt modelId="{6B8C305E-D2AC-44C4-88CD-81C18A8A2414}">
      <dgm:prSet phldrT="[Текст]"/>
      <dgm:spPr/>
      <dgm:t>
        <a:bodyPr/>
        <a:lstStyle/>
        <a:p>
          <a:endParaRPr lang="ru-RU" dirty="0"/>
        </a:p>
      </dgm:t>
    </dgm:pt>
    <dgm:pt modelId="{7C784849-416E-438D-B969-C2D41AC2350F}" type="parTrans" cxnId="{FC3060EB-A1EC-4AC8-9AC3-743F057A903E}">
      <dgm:prSet/>
      <dgm:spPr/>
      <dgm:t>
        <a:bodyPr/>
        <a:lstStyle/>
        <a:p>
          <a:endParaRPr lang="ru-RU"/>
        </a:p>
      </dgm:t>
    </dgm:pt>
    <dgm:pt modelId="{046838EE-6164-4A3A-A073-3ABCF0F5E1C8}" type="sibTrans" cxnId="{FC3060EB-A1EC-4AC8-9AC3-743F057A903E}">
      <dgm:prSet/>
      <dgm:spPr/>
      <dgm:t>
        <a:bodyPr/>
        <a:lstStyle/>
        <a:p>
          <a:endParaRPr lang="ru-RU"/>
        </a:p>
      </dgm:t>
    </dgm:pt>
    <dgm:pt modelId="{B981D499-37C9-4280-B18E-DC555F4FB403}">
      <dgm:prSet phldrT="[Текст]"/>
      <dgm:spPr/>
      <dgm:t>
        <a:bodyPr/>
        <a:lstStyle/>
        <a:p>
          <a:endParaRPr lang="ru-RU" dirty="0"/>
        </a:p>
      </dgm:t>
    </dgm:pt>
    <dgm:pt modelId="{F684B167-8BAF-4853-98A4-9AB24601AD0F}" type="parTrans" cxnId="{3D802564-4B0D-4975-A934-A90DAE9B40F3}">
      <dgm:prSet/>
      <dgm:spPr/>
      <dgm:t>
        <a:bodyPr/>
        <a:lstStyle/>
        <a:p>
          <a:endParaRPr lang="ru-RU"/>
        </a:p>
      </dgm:t>
    </dgm:pt>
    <dgm:pt modelId="{F41A01E9-0EE4-45D1-ACE4-0AD9CE9ACBED}" type="sibTrans" cxnId="{3D802564-4B0D-4975-A934-A90DAE9B40F3}">
      <dgm:prSet/>
      <dgm:spPr/>
      <dgm:t>
        <a:bodyPr/>
        <a:lstStyle/>
        <a:p>
          <a:endParaRPr lang="ru-RU"/>
        </a:p>
      </dgm:t>
    </dgm:pt>
    <dgm:pt modelId="{259D4282-98A3-49EF-9B1C-2B5CE05FE503}">
      <dgm:prSet phldrT="[Текст]"/>
      <dgm:spPr/>
      <dgm:t>
        <a:bodyPr/>
        <a:lstStyle/>
        <a:p>
          <a:endParaRPr lang="ru-RU" dirty="0"/>
        </a:p>
      </dgm:t>
    </dgm:pt>
    <dgm:pt modelId="{B73B80B8-8B45-4FA1-AD18-9CA040E92B7E}" type="parTrans" cxnId="{16CEEBC5-51C3-4A83-BA40-84928B213F5B}">
      <dgm:prSet/>
      <dgm:spPr/>
      <dgm:t>
        <a:bodyPr/>
        <a:lstStyle/>
        <a:p>
          <a:endParaRPr lang="ru-RU"/>
        </a:p>
      </dgm:t>
    </dgm:pt>
    <dgm:pt modelId="{E6D6B4F7-5578-4EC7-81A6-14020F0D26E1}" type="sibTrans" cxnId="{16CEEBC5-51C3-4A83-BA40-84928B213F5B}">
      <dgm:prSet/>
      <dgm:spPr/>
      <dgm:t>
        <a:bodyPr/>
        <a:lstStyle/>
        <a:p>
          <a:endParaRPr lang="ru-RU"/>
        </a:p>
      </dgm:t>
    </dgm:pt>
    <dgm:pt modelId="{F8198875-6D65-4C55-9460-508B076AFEDA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Грубость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89648-0CF6-40DE-AF11-BBA3669CBCF8}" type="parTrans" cxnId="{A7A22143-37CA-47A8-92A6-6ACEC1157F5B}">
      <dgm:prSet/>
      <dgm:spPr/>
      <dgm:t>
        <a:bodyPr/>
        <a:lstStyle/>
        <a:p>
          <a:endParaRPr lang="ru-RU"/>
        </a:p>
      </dgm:t>
    </dgm:pt>
    <dgm:pt modelId="{20EF739E-D14D-488C-AF87-33211A0FEA29}" type="sibTrans" cxnId="{A7A22143-37CA-47A8-92A6-6ACEC1157F5B}">
      <dgm:prSet/>
      <dgm:spPr/>
      <dgm:t>
        <a:bodyPr/>
        <a:lstStyle/>
        <a:p>
          <a:endParaRPr lang="ru-RU"/>
        </a:p>
      </dgm:t>
    </dgm:pt>
    <dgm:pt modelId="{B25F9C44-89CF-4250-A74D-FEC3F72DF819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Гнев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B720E7-EC33-4616-8CF3-210795489D40}" type="parTrans" cxnId="{BF4AE953-6562-4165-AB4D-A02C47430A7A}">
      <dgm:prSet/>
      <dgm:spPr/>
      <dgm:t>
        <a:bodyPr/>
        <a:lstStyle/>
        <a:p>
          <a:endParaRPr lang="ru-RU"/>
        </a:p>
      </dgm:t>
    </dgm:pt>
    <dgm:pt modelId="{31358901-4C89-42B4-B133-E655C1411B2B}" type="sibTrans" cxnId="{BF4AE953-6562-4165-AB4D-A02C47430A7A}">
      <dgm:prSet/>
      <dgm:spPr/>
      <dgm:t>
        <a:bodyPr/>
        <a:lstStyle/>
        <a:p>
          <a:endParaRPr lang="ru-RU"/>
        </a:p>
      </dgm:t>
    </dgm:pt>
    <dgm:pt modelId="{59C4487F-53B2-4839-AD02-64BF5BD4400B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Грусть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36E2F5-D87B-474D-8885-F55C8391CB3E}" type="parTrans" cxnId="{DC5E949A-1158-4C4F-BCC7-AFDBE95E200D}">
      <dgm:prSet/>
      <dgm:spPr/>
      <dgm:t>
        <a:bodyPr/>
        <a:lstStyle/>
        <a:p>
          <a:endParaRPr lang="ru-RU"/>
        </a:p>
      </dgm:t>
    </dgm:pt>
    <dgm:pt modelId="{9D0B7C36-1A41-4637-88F8-47DBFF7F8C33}" type="sibTrans" cxnId="{DC5E949A-1158-4C4F-BCC7-AFDBE95E200D}">
      <dgm:prSet/>
      <dgm:spPr/>
      <dgm:t>
        <a:bodyPr/>
        <a:lstStyle/>
        <a:p>
          <a:endParaRPr lang="ru-RU"/>
        </a:p>
      </dgm:t>
    </dgm:pt>
    <dgm:pt modelId="{F4A919E9-7CF6-432A-AFF6-DDE67244FE48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Испуг</a:t>
          </a:r>
          <a:endParaRPr lang="ru-RU" sz="2800" dirty="0">
            <a:solidFill>
              <a:srgbClr val="0000FF"/>
            </a:solidFill>
          </a:endParaRPr>
        </a:p>
      </dgm:t>
    </dgm:pt>
    <dgm:pt modelId="{411DFD41-9D15-4CBA-904C-D75A84380D5D}" type="parTrans" cxnId="{77633547-480F-4693-8930-A52376D5168E}">
      <dgm:prSet/>
      <dgm:spPr/>
      <dgm:t>
        <a:bodyPr/>
        <a:lstStyle/>
        <a:p>
          <a:endParaRPr lang="ru-RU"/>
        </a:p>
      </dgm:t>
    </dgm:pt>
    <dgm:pt modelId="{52F881DF-CEC3-4E46-AC49-64895530644D}" type="sibTrans" cxnId="{77633547-480F-4693-8930-A52376D5168E}">
      <dgm:prSet/>
      <dgm:spPr/>
      <dgm:t>
        <a:bodyPr/>
        <a:lstStyle/>
        <a:p>
          <a:endParaRPr lang="ru-RU"/>
        </a:p>
      </dgm:t>
    </dgm:pt>
    <dgm:pt modelId="{FEDA47F5-CC47-432D-9018-09B6457A09BD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Обида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5472C-12F8-4C51-AD28-76404081C4BD}" type="parTrans" cxnId="{272BDF66-89EF-4608-9D14-B33624BF06AD}">
      <dgm:prSet/>
      <dgm:spPr/>
      <dgm:t>
        <a:bodyPr/>
        <a:lstStyle/>
        <a:p>
          <a:endParaRPr lang="ru-RU"/>
        </a:p>
      </dgm:t>
    </dgm:pt>
    <dgm:pt modelId="{92C214A1-1F50-4B7B-9E65-F3031CB07AC9}" type="sibTrans" cxnId="{272BDF66-89EF-4608-9D14-B33624BF06AD}">
      <dgm:prSet/>
      <dgm:spPr/>
      <dgm:t>
        <a:bodyPr/>
        <a:lstStyle/>
        <a:p>
          <a:endParaRPr lang="ru-RU"/>
        </a:p>
      </dgm:t>
    </dgm:pt>
    <dgm:pt modelId="{2D35DE18-012A-4EBC-AF2D-B8AE6F47207C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Отчаяние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5A71F-40B9-4409-B15A-465A5D940A6F}" type="parTrans" cxnId="{358D13F2-BDC2-45D9-92DA-D6028A9A9A92}">
      <dgm:prSet/>
      <dgm:spPr/>
      <dgm:t>
        <a:bodyPr/>
        <a:lstStyle/>
        <a:p>
          <a:endParaRPr lang="ru-RU"/>
        </a:p>
      </dgm:t>
    </dgm:pt>
    <dgm:pt modelId="{4C24E914-93AF-48AD-9B57-570B1D165B3A}" type="sibTrans" cxnId="{358D13F2-BDC2-45D9-92DA-D6028A9A9A92}">
      <dgm:prSet/>
      <dgm:spPr/>
      <dgm:t>
        <a:bodyPr/>
        <a:lstStyle/>
        <a:p>
          <a:endParaRPr lang="ru-RU"/>
        </a:p>
      </dgm:t>
    </dgm:pt>
    <dgm:pt modelId="{304DB819-19B2-4330-A51D-7F216492D376}">
      <dgm:prSet custT="1"/>
      <dgm:spPr/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Печаль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0ADAF-6DFC-4573-B762-9D2B6F9FC758}" type="parTrans" cxnId="{B58600D6-9D9E-4CC9-AD74-718EBD2B6B27}">
      <dgm:prSet/>
      <dgm:spPr/>
      <dgm:t>
        <a:bodyPr/>
        <a:lstStyle/>
        <a:p>
          <a:endParaRPr lang="ru-RU"/>
        </a:p>
      </dgm:t>
    </dgm:pt>
    <dgm:pt modelId="{E0EA91F8-745D-4DA0-B81B-7C415BDD6894}" type="sibTrans" cxnId="{B58600D6-9D9E-4CC9-AD74-718EBD2B6B27}">
      <dgm:prSet/>
      <dgm:spPr/>
      <dgm:t>
        <a:bodyPr/>
        <a:lstStyle/>
        <a:p>
          <a:endParaRPr lang="ru-RU"/>
        </a:p>
      </dgm:t>
    </dgm:pt>
    <dgm:pt modelId="{76BCC60A-7530-4D6F-81AA-B114616FA103}" type="pres">
      <dgm:prSet presAssocID="{658D47E0-7C80-45D8-91F2-8043C56612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1B4924-CE5E-4E3B-BB79-F9F9646C90BD}" type="pres">
      <dgm:prSet presAssocID="{280F4386-940B-405C-AD70-7A2A7350C7CC}" presName="composite" presStyleCnt="0"/>
      <dgm:spPr/>
    </dgm:pt>
    <dgm:pt modelId="{1176500F-2435-43D7-A60C-187A6ED9285E}" type="pres">
      <dgm:prSet presAssocID="{280F4386-940B-405C-AD70-7A2A7350C7CC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35318-BC63-48CC-9B59-5CA7295E87AE}" type="pres">
      <dgm:prSet presAssocID="{280F4386-940B-405C-AD70-7A2A7350C7CC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F8E1B-634A-46F1-B532-E44496C402B8}" type="pres">
      <dgm:prSet presAssocID="{295F509B-BFAF-47DF-8790-BDFC10EE97EC}" presName="sp" presStyleCnt="0"/>
      <dgm:spPr/>
    </dgm:pt>
    <dgm:pt modelId="{BBACB8EF-2ADB-4DAF-A7FF-B5A20F1EC5F5}" type="pres">
      <dgm:prSet presAssocID="{259D4282-98A3-49EF-9B1C-2B5CE05FE503}" presName="composite" presStyleCnt="0"/>
      <dgm:spPr/>
    </dgm:pt>
    <dgm:pt modelId="{7A5CDF72-6CAA-4DB5-A891-D15D85E0B0DF}" type="pres">
      <dgm:prSet presAssocID="{259D4282-98A3-49EF-9B1C-2B5CE05FE503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9E558-6BAE-42AD-A0D6-6BC183C58D15}" type="pres">
      <dgm:prSet presAssocID="{259D4282-98A3-49EF-9B1C-2B5CE05FE503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30182-20B4-4A29-87B4-C590647EE96A}" type="pres">
      <dgm:prSet presAssocID="{E6D6B4F7-5578-4EC7-81A6-14020F0D26E1}" presName="sp" presStyleCnt="0"/>
      <dgm:spPr/>
    </dgm:pt>
    <dgm:pt modelId="{A7ADC4DC-8297-44B4-96F1-A0A776592C84}" type="pres">
      <dgm:prSet presAssocID="{047B3B4B-EB00-4602-8ED5-C3AF33048096}" presName="composite" presStyleCnt="0"/>
      <dgm:spPr/>
    </dgm:pt>
    <dgm:pt modelId="{7DC52BD3-8BA5-4E06-9659-45DE13B6F42D}" type="pres">
      <dgm:prSet presAssocID="{047B3B4B-EB00-4602-8ED5-C3AF33048096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A811E-1365-4F70-B4FB-E0326FCBF279}" type="pres">
      <dgm:prSet presAssocID="{047B3B4B-EB00-4602-8ED5-C3AF33048096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5E939-E07C-4B0F-8EB4-2D7250084B41}" type="pres">
      <dgm:prSet presAssocID="{4F579202-A7FD-4022-BF6B-BA9CB8680151}" presName="sp" presStyleCnt="0"/>
      <dgm:spPr/>
    </dgm:pt>
    <dgm:pt modelId="{F291AC08-7D8C-4763-8BC8-84057635EADB}" type="pres">
      <dgm:prSet presAssocID="{6EECBF47-CC2E-4349-90B8-008AF05F747E}" presName="composite" presStyleCnt="0"/>
      <dgm:spPr/>
    </dgm:pt>
    <dgm:pt modelId="{8F1D1EA9-B145-46EC-8A9F-6ECFB60F8F6D}" type="pres">
      <dgm:prSet presAssocID="{6EECBF47-CC2E-4349-90B8-008AF05F747E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2F3FF-6810-496D-91A3-7C62E6076E89}" type="pres">
      <dgm:prSet presAssocID="{6EECBF47-CC2E-4349-90B8-008AF05F747E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26FA5-B876-404B-B5F6-EFC2925596C6}" type="pres">
      <dgm:prSet presAssocID="{639AD29C-7C15-43BE-A2C5-374E40D7998C}" presName="sp" presStyleCnt="0"/>
      <dgm:spPr/>
    </dgm:pt>
    <dgm:pt modelId="{A011B5C0-559B-4A73-8C74-A5EFCA2D5E6A}" type="pres">
      <dgm:prSet presAssocID="{79A228E8-33A6-4DF0-AFEC-53D8825EBE0F}" presName="composite" presStyleCnt="0"/>
      <dgm:spPr/>
    </dgm:pt>
    <dgm:pt modelId="{AD5B3E90-8B2C-4C18-9A9A-237C2C769B92}" type="pres">
      <dgm:prSet presAssocID="{79A228E8-33A6-4DF0-AFEC-53D8825EBE0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F436B8-AA6A-45ED-9164-4C0A23F8C3DA}" type="pres">
      <dgm:prSet presAssocID="{79A228E8-33A6-4DF0-AFEC-53D8825EBE0F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D8475-EFE2-4942-A86D-A32F8ED3C7D8}" type="pres">
      <dgm:prSet presAssocID="{D0290DAD-4E5A-49C5-A750-9A4D7CF094E2}" presName="sp" presStyleCnt="0"/>
      <dgm:spPr/>
    </dgm:pt>
    <dgm:pt modelId="{0C2F81A1-0BCE-43A0-9A7A-D6CEE67CBE9F}" type="pres">
      <dgm:prSet presAssocID="{6B8C305E-D2AC-44C4-88CD-81C18A8A2414}" presName="composite" presStyleCnt="0"/>
      <dgm:spPr/>
    </dgm:pt>
    <dgm:pt modelId="{AE73468D-793D-4203-930A-3F18E6466F7E}" type="pres">
      <dgm:prSet presAssocID="{6B8C305E-D2AC-44C4-88CD-81C18A8A2414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6ED48-4E7A-4094-A312-D4566B13BDB5}" type="pres">
      <dgm:prSet presAssocID="{6B8C305E-D2AC-44C4-88CD-81C18A8A2414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9E575-0EA4-417B-A29B-49779FC28A82}" type="pres">
      <dgm:prSet presAssocID="{046838EE-6164-4A3A-A073-3ABCF0F5E1C8}" presName="sp" presStyleCnt="0"/>
      <dgm:spPr/>
    </dgm:pt>
    <dgm:pt modelId="{9DF9C521-0CF6-4F65-BFCC-5954DB7D4666}" type="pres">
      <dgm:prSet presAssocID="{B981D499-37C9-4280-B18E-DC555F4FB403}" presName="composite" presStyleCnt="0"/>
      <dgm:spPr/>
    </dgm:pt>
    <dgm:pt modelId="{DD4C4A39-B787-4D23-B840-25AE4E32B288}" type="pres">
      <dgm:prSet presAssocID="{B981D499-37C9-4280-B18E-DC555F4FB403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C6492-4F13-4B44-8DAA-D6F6CFF0F077}" type="pres">
      <dgm:prSet presAssocID="{B981D499-37C9-4280-B18E-DC555F4FB403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B735CB-0D4E-47CE-B560-61A6AAED5E83}" type="presOf" srcId="{6B8C305E-D2AC-44C4-88CD-81C18A8A2414}" destId="{AE73468D-793D-4203-930A-3F18E6466F7E}" srcOrd="0" destOrd="0" presId="urn:microsoft.com/office/officeart/2005/8/layout/chevron2"/>
    <dgm:cxn modelId="{3D802564-4B0D-4975-A934-A90DAE9B40F3}" srcId="{658D47E0-7C80-45D8-91F2-8043C5661241}" destId="{B981D499-37C9-4280-B18E-DC555F4FB403}" srcOrd="6" destOrd="0" parTransId="{F684B167-8BAF-4853-98A4-9AB24601AD0F}" sibTransId="{F41A01E9-0EE4-45D1-ACE4-0AD9CE9ACBED}"/>
    <dgm:cxn modelId="{01FBBA49-39C3-4CE6-B25C-B458B46EFCC0}" type="presOf" srcId="{FEDA47F5-CC47-432D-9018-09B6457A09BD}" destId="{6DF436B8-AA6A-45ED-9164-4C0A23F8C3DA}" srcOrd="0" destOrd="0" presId="urn:microsoft.com/office/officeart/2005/8/layout/chevron2"/>
    <dgm:cxn modelId="{86EB17C7-8E97-404E-876B-8C11E28B9511}" type="presOf" srcId="{304DB819-19B2-4330-A51D-7F216492D376}" destId="{50FC6492-4F13-4B44-8DAA-D6F6CFF0F077}" srcOrd="0" destOrd="0" presId="urn:microsoft.com/office/officeart/2005/8/layout/chevron2"/>
    <dgm:cxn modelId="{358D13F2-BDC2-45D9-92DA-D6028A9A9A92}" srcId="{6B8C305E-D2AC-44C4-88CD-81C18A8A2414}" destId="{2D35DE18-012A-4EBC-AF2D-B8AE6F47207C}" srcOrd="0" destOrd="0" parTransId="{5045A71F-40B9-4409-B15A-465A5D940A6F}" sibTransId="{4C24E914-93AF-48AD-9B57-570B1D165B3A}"/>
    <dgm:cxn modelId="{272BDF66-89EF-4608-9D14-B33624BF06AD}" srcId="{79A228E8-33A6-4DF0-AFEC-53D8825EBE0F}" destId="{FEDA47F5-CC47-432D-9018-09B6457A09BD}" srcOrd="0" destOrd="0" parTransId="{17F5472C-12F8-4C51-AD28-76404081C4BD}" sibTransId="{92C214A1-1F50-4B7B-9E65-F3031CB07AC9}"/>
    <dgm:cxn modelId="{A7A22143-37CA-47A8-92A6-6ACEC1157F5B}" srcId="{280F4386-940B-405C-AD70-7A2A7350C7CC}" destId="{F8198875-6D65-4C55-9460-508B076AFEDA}" srcOrd="0" destOrd="0" parTransId="{F4D89648-0CF6-40DE-AF11-BBA3669CBCF8}" sibTransId="{20EF739E-D14D-488C-AF87-33211A0FEA29}"/>
    <dgm:cxn modelId="{197C8005-A5AC-4C66-8D2D-A54C2C1E94A9}" type="presOf" srcId="{259D4282-98A3-49EF-9B1C-2B5CE05FE503}" destId="{7A5CDF72-6CAA-4DB5-A891-D15D85E0B0DF}" srcOrd="0" destOrd="0" presId="urn:microsoft.com/office/officeart/2005/8/layout/chevron2"/>
    <dgm:cxn modelId="{AF8CAFF1-D264-4C00-BC3B-5755C9B4A314}" type="presOf" srcId="{047B3B4B-EB00-4602-8ED5-C3AF33048096}" destId="{7DC52BD3-8BA5-4E06-9659-45DE13B6F42D}" srcOrd="0" destOrd="0" presId="urn:microsoft.com/office/officeart/2005/8/layout/chevron2"/>
    <dgm:cxn modelId="{34D751BB-14F2-47FA-AC30-D5F5E7DD0D3E}" type="presOf" srcId="{280F4386-940B-405C-AD70-7A2A7350C7CC}" destId="{1176500F-2435-43D7-A60C-187A6ED9285E}" srcOrd="0" destOrd="0" presId="urn:microsoft.com/office/officeart/2005/8/layout/chevron2"/>
    <dgm:cxn modelId="{FC3060EB-A1EC-4AC8-9AC3-743F057A903E}" srcId="{658D47E0-7C80-45D8-91F2-8043C5661241}" destId="{6B8C305E-D2AC-44C4-88CD-81C18A8A2414}" srcOrd="5" destOrd="0" parTransId="{7C784849-416E-438D-B969-C2D41AC2350F}" sibTransId="{046838EE-6164-4A3A-A073-3ABCF0F5E1C8}"/>
    <dgm:cxn modelId="{8103391B-B036-471D-940E-781374CA3E7E}" type="presOf" srcId="{59C4487F-53B2-4839-AD02-64BF5BD4400B}" destId="{D3CA811E-1365-4F70-B4FB-E0326FCBF279}" srcOrd="0" destOrd="0" presId="urn:microsoft.com/office/officeart/2005/8/layout/chevron2"/>
    <dgm:cxn modelId="{FD37421F-0C52-4D60-BD1B-7C194FD38EE3}" srcId="{658D47E0-7C80-45D8-91F2-8043C5661241}" destId="{047B3B4B-EB00-4602-8ED5-C3AF33048096}" srcOrd="2" destOrd="0" parTransId="{17B48D48-201F-4320-8527-1951F14B5673}" sibTransId="{4F579202-A7FD-4022-BF6B-BA9CB8680151}"/>
    <dgm:cxn modelId="{510536ED-E415-4545-98E6-F9819B01D88B}" type="presOf" srcId="{2D35DE18-012A-4EBC-AF2D-B8AE6F47207C}" destId="{1F06ED48-4E7A-4094-A312-D4566B13BDB5}" srcOrd="0" destOrd="0" presId="urn:microsoft.com/office/officeart/2005/8/layout/chevron2"/>
    <dgm:cxn modelId="{BF4AE953-6562-4165-AB4D-A02C47430A7A}" srcId="{259D4282-98A3-49EF-9B1C-2B5CE05FE503}" destId="{B25F9C44-89CF-4250-A74D-FEC3F72DF819}" srcOrd="0" destOrd="0" parTransId="{F2B720E7-EC33-4616-8CF3-210795489D40}" sibTransId="{31358901-4C89-42B4-B133-E655C1411B2B}"/>
    <dgm:cxn modelId="{7E6944CD-C129-4EAF-9018-D69514BB4510}" type="presOf" srcId="{B25F9C44-89CF-4250-A74D-FEC3F72DF819}" destId="{67A9E558-6BAE-42AD-A0D6-6BC183C58D15}" srcOrd="0" destOrd="0" presId="urn:microsoft.com/office/officeart/2005/8/layout/chevron2"/>
    <dgm:cxn modelId="{77633547-480F-4693-8930-A52376D5168E}" srcId="{6EECBF47-CC2E-4349-90B8-008AF05F747E}" destId="{F4A919E9-7CF6-432A-AFF6-DDE67244FE48}" srcOrd="0" destOrd="0" parTransId="{411DFD41-9D15-4CBA-904C-D75A84380D5D}" sibTransId="{52F881DF-CEC3-4E46-AC49-64895530644D}"/>
    <dgm:cxn modelId="{DC5E949A-1158-4C4F-BCC7-AFDBE95E200D}" srcId="{047B3B4B-EB00-4602-8ED5-C3AF33048096}" destId="{59C4487F-53B2-4839-AD02-64BF5BD4400B}" srcOrd="0" destOrd="0" parTransId="{9936E2F5-D87B-474D-8885-F55C8391CB3E}" sibTransId="{9D0B7C36-1A41-4637-88F8-47DBFF7F8C33}"/>
    <dgm:cxn modelId="{B58600D6-9D9E-4CC9-AD74-718EBD2B6B27}" srcId="{B981D499-37C9-4280-B18E-DC555F4FB403}" destId="{304DB819-19B2-4330-A51D-7F216492D376}" srcOrd="0" destOrd="0" parTransId="{AB60ADAF-6DFC-4573-B762-9D2B6F9FC758}" sibTransId="{E0EA91F8-745D-4DA0-B81B-7C415BDD6894}"/>
    <dgm:cxn modelId="{B3EFD674-3E8C-4BB8-AA0F-9B863AE218C5}" srcId="{658D47E0-7C80-45D8-91F2-8043C5661241}" destId="{6EECBF47-CC2E-4349-90B8-008AF05F747E}" srcOrd="3" destOrd="0" parTransId="{86940E52-14EE-4178-BB0C-1FD4642A9A5F}" sibTransId="{639AD29C-7C15-43BE-A2C5-374E40D7998C}"/>
    <dgm:cxn modelId="{8574ACCC-CD6B-4E7C-85A8-DEFB9A9BCE26}" type="presOf" srcId="{B981D499-37C9-4280-B18E-DC555F4FB403}" destId="{DD4C4A39-B787-4D23-B840-25AE4E32B288}" srcOrd="0" destOrd="0" presId="urn:microsoft.com/office/officeart/2005/8/layout/chevron2"/>
    <dgm:cxn modelId="{BC56223A-924F-4B03-BDF0-9DFD30EB3252}" type="presOf" srcId="{F8198875-6D65-4C55-9460-508B076AFEDA}" destId="{0EC35318-BC63-48CC-9B59-5CA7295E87AE}" srcOrd="0" destOrd="0" presId="urn:microsoft.com/office/officeart/2005/8/layout/chevron2"/>
    <dgm:cxn modelId="{C7948794-FC53-44E0-BD71-39A9BFD476F9}" srcId="{658D47E0-7C80-45D8-91F2-8043C5661241}" destId="{280F4386-940B-405C-AD70-7A2A7350C7CC}" srcOrd="0" destOrd="0" parTransId="{F72F6B69-3DA4-417C-8966-A6311A5AAC1B}" sibTransId="{295F509B-BFAF-47DF-8790-BDFC10EE97EC}"/>
    <dgm:cxn modelId="{CF299E54-943A-45E5-A2E3-A8428CF16F3C}" type="presOf" srcId="{F4A919E9-7CF6-432A-AFF6-DDE67244FE48}" destId="{7FF2F3FF-6810-496D-91A3-7C62E6076E89}" srcOrd="0" destOrd="0" presId="urn:microsoft.com/office/officeart/2005/8/layout/chevron2"/>
    <dgm:cxn modelId="{16CEEBC5-51C3-4A83-BA40-84928B213F5B}" srcId="{658D47E0-7C80-45D8-91F2-8043C5661241}" destId="{259D4282-98A3-49EF-9B1C-2B5CE05FE503}" srcOrd="1" destOrd="0" parTransId="{B73B80B8-8B45-4FA1-AD18-9CA040E92B7E}" sibTransId="{E6D6B4F7-5578-4EC7-81A6-14020F0D26E1}"/>
    <dgm:cxn modelId="{7EC50A69-0BB4-4BD8-9CDB-96F7EA89E700}" type="presOf" srcId="{6EECBF47-CC2E-4349-90B8-008AF05F747E}" destId="{8F1D1EA9-B145-46EC-8A9F-6ECFB60F8F6D}" srcOrd="0" destOrd="0" presId="urn:microsoft.com/office/officeart/2005/8/layout/chevron2"/>
    <dgm:cxn modelId="{3F8F0F57-2E83-45EC-9BCE-2AF49018C5CD}" type="presOf" srcId="{658D47E0-7C80-45D8-91F2-8043C5661241}" destId="{76BCC60A-7530-4D6F-81AA-B114616FA103}" srcOrd="0" destOrd="0" presId="urn:microsoft.com/office/officeart/2005/8/layout/chevron2"/>
    <dgm:cxn modelId="{E593E160-03FC-4BF8-9A3E-5222CB6FB28D}" type="presOf" srcId="{79A228E8-33A6-4DF0-AFEC-53D8825EBE0F}" destId="{AD5B3E90-8B2C-4C18-9A9A-237C2C769B92}" srcOrd="0" destOrd="0" presId="urn:microsoft.com/office/officeart/2005/8/layout/chevron2"/>
    <dgm:cxn modelId="{6A72153B-0D0C-4E97-9BFB-380B34394AAA}" srcId="{658D47E0-7C80-45D8-91F2-8043C5661241}" destId="{79A228E8-33A6-4DF0-AFEC-53D8825EBE0F}" srcOrd="4" destOrd="0" parTransId="{FF5ECA61-5D22-44E5-9131-C21C98980760}" sibTransId="{D0290DAD-4E5A-49C5-A750-9A4D7CF094E2}"/>
    <dgm:cxn modelId="{5DD58F67-B2ED-463F-B2C1-E1351AEC30FF}" type="presParOf" srcId="{76BCC60A-7530-4D6F-81AA-B114616FA103}" destId="{831B4924-CE5E-4E3B-BB79-F9F9646C90BD}" srcOrd="0" destOrd="0" presId="urn:microsoft.com/office/officeart/2005/8/layout/chevron2"/>
    <dgm:cxn modelId="{20A1BEBE-7986-4A97-A51F-172909B06B2D}" type="presParOf" srcId="{831B4924-CE5E-4E3B-BB79-F9F9646C90BD}" destId="{1176500F-2435-43D7-A60C-187A6ED9285E}" srcOrd="0" destOrd="0" presId="urn:microsoft.com/office/officeart/2005/8/layout/chevron2"/>
    <dgm:cxn modelId="{26978684-E698-4688-8DA0-394C1F616DB6}" type="presParOf" srcId="{831B4924-CE5E-4E3B-BB79-F9F9646C90BD}" destId="{0EC35318-BC63-48CC-9B59-5CA7295E87AE}" srcOrd="1" destOrd="0" presId="urn:microsoft.com/office/officeart/2005/8/layout/chevron2"/>
    <dgm:cxn modelId="{A922082A-95FF-4869-9E9F-9F160506D4B5}" type="presParOf" srcId="{76BCC60A-7530-4D6F-81AA-B114616FA103}" destId="{AD8F8E1B-634A-46F1-B532-E44496C402B8}" srcOrd="1" destOrd="0" presId="urn:microsoft.com/office/officeart/2005/8/layout/chevron2"/>
    <dgm:cxn modelId="{B4659AE0-05C2-4914-ACA4-914BE88BD8A5}" type="presParOf" srcId="{76BCC60A-7530-4D6F-81AA-B114616FA103}" destId="{BBACB8EF-2ADB-4DAF-A7FF-B5A20F1EC5F5}" srcOrd="2" destOrd="0" presId="urn:microsoft.com/office/officeart/2005/8/layout/chevron2"/>
    <dgm:cxn modelId="{BBE70EDE-0546-4C51-866F-ADCB06C130C3}" type="presParOf" srcId="{BBACB8EF-2ADB-4DAF-A7FF-B5A20F1EC5F5}" destId="{7A5CDF72-6CAA-4DB5-A891-D15D85E0B0DF}" srcOrd="0" destOrd="0" presId="urn:microsoft.com/office/officeart/2005/8/layout/chevron2"/>
    <dgm:cxn modelId="{4575278D-249B-42A3-B482-952A2F78D611}" type="presParOf" srcId="{BBACB8EF-2ADB-4DAF-A7FF-B5A20F1EC5F5}" destId="{67A9E558-6BAE-42AD-A0D6-6BC183C58D15}" srcOrd="1" destOrd="0" presId="urn:microsoft.com/office/officeart/2005/8/layout/chevron2"/>
    <dgm:cxn modelId="{BA84F32C-4321-4672-9CED-795329B47F90}" type="presParOf" srcId="{76BCC60A-7530-4D6F-81AA-B114616FA103}" destId="{2D830182-20B4-4A29-87B4-C590647EE96A}" srcOrd="3" destOrd="0" presId="urn:microsoft.com/office/officeart/2005/8/layout/chevron2"/>
    <dgm:cxn modelId="{AA7E378E-898C-410F-926B-11B6ABAC3C99}" type="presParOf" srcId="{76BCC60A-7530-4D6F-81AA-B114616FA103}" destId="{A7ADC4DC-8297-44B4-96F1-A0A776592C84}" srcOrd="4" destOrd="0" presId="urn:microsoft.com/office/officeart/2005/8/layout/chevron2"/>
    <dgm:cxn modelId="{E73A038B-642B-49AA-8904-BF34B428369F}" type="presParOf" srcId="{A7ADC4DC-8297-44B4-96F1-A0A776592C84}" destId="{7DC52BD3-8BA5-4E06-9659-45DE13B6F42D}" srcOrd="0" destOrd="0" presId="urn:microsoft.com/office/officeart/2005/8/layout/chevron2"/>
    <dgm:cxn modelId="{CD66A15F-79F9-4990-B842-9BCF0E98BDF9}" type="presParOf" srcId="{A7ADC4DC-8297-44B4-96F1-A0A776592C84}" destId="{D3CA811E-1365-4F70-B4FB-E0326FCBF279}" srcOrd="1" destOrd="0" presId="urn:microsoft.com/office/officeart/2005/8/layout/chevron2"/>
    <dgm:cxn modelId="{A560DB74-93A6-4846-A7BF-7B9CD151F71E}" type="presParOf" srcId="{76BCC60A-7530-4D6F-81AA-B114616FA103}" destId="{34B5E939-E07C-4B0F-8EB4-2D7250084B41}" srcOrd="5" destOrd="0" presId="urn:microsoft.com/office/officeart/2005/8/layout/chevron2"/>
    <dgm:cxn modelId="{0FCD901F-31B9-439B-9B14-A70458F9B450}" type="presParOf" srcId="{76BCC60A-7530-4D6F-81AA-B114616FA103}" destId="{F291AC08-7D8C-4763-8BC8-84057635EADB}" srcOrd="6" destOrd="0" presId="urn:microsoft.com/office/officeart/2005/8/layout/chevron2"/>
    <dgm:cxn modelId="{FB5941E0-1C1F-4C3F-9ACE-5FD15C6D02DD}" type="presParOf" srcId="{F291AC08-7D8C-4763-8BC8-84057635EADB}" destId="{8F1D1EA9-B145-46EC-8A9F-6ECFB60F8F6D}" srcOrd="0" destOrd="0" presId="urn:microsoft.com/office/officeart/2005/8/layout/chevron2"/>
    <dgm:cxn modelId="{FC182742-F6FA-4EBB-A8ED-C3F89F3DDEA7}" type="presParOf" srcId="{F291AC08-7D8C-4763-8BC8-84057635EADB}" destId="{7FF2F3FF-6810-496D-91A3-7C62E6076E89}" srcOrd="1" destOrd="0" presId="urn:microsoft.com/office/officeart/2005/8/layout/chevron2"/>
    <dgm:cxn modelId="{A45B438B-1BD4-41EB-918E-FB35CA764396}" type="presParOf" srcId="{76BCC60A-7530-4D6F-81AA-B114616FA103}" destId="{23E26FA5-B876-404B-B5F6-EFC2925596C6}" srcOrd="7" destOrd="0" presId="urn:microsoft.com/office/officeart/2005/8/layout/chevron2"/>
    <dgm:cxn modelId="{4B358BD0-1DBB-46A7-BA0B-C3EDDEC54253}" type="presParOf" srcId="{76BCC60A-7530-4D6F-81AA-B114616FA103}" destId="{A011B5C0-559B-4A73-8C74-A5EFCA2D5E6A}" srcOrd="8" destOrd="0" presId="urn:microsoft.com/office/officeart/2005/8/layout/chevron2"/>
    <dgm:cxn modelId="{A74895D2-5F12-4ABF-A027-2DC4C1049FD0}" type="presParOf" srcId="{A011B5C0-559B-4A73-8C74-A5EFCA2D5E6A}" destId="{AD5B3E90-8B2C-4C18-9A9A-237C2C769B92}" srcOrd="0" destOrd="0" presId="urn:microsoft.com/office/officeart/2005/8/layout/chevron2"/>
    <dgm:cxn modelId="{1164AC69-8975-4C93-B2AA-D42287B2FC25}" type="presParOf" srcId="{A011B5C0-559B-4A73-8C74-A5EFCA2D5E6A}" destId="{6DF436B8-AA6A-45ED-9164-4C0A23F8C3DA}" srcOrd="1" destOrd="0" presId="urn:microsoft.com/office/officeart/2005/8/layout/chevron2"/>
    <dgm:cxn modelId="{29EBFCC7-02F0-44FB-BADC-BFC0955E7E2A}" type="presParOf" srcId="{76BCC60A-7530-4D6F-81AA-B114616FA103}" destId="{DC5D8475-EFE2-4942-A86D-A32F8ED3C7D8}" srcOrd="9" destOrd="0" presId="urn:microsoft.com/office/officeart/2005/8/layout/chevron2"/>
    <dgm:cxn modelId="{C0F8192F-EFBC-45BB-B5D5-0ABED736962E}" type="presParOf" srcId="{76BCC60A-7530-4D6F-81AA-B114616FA103}" destId="{0C2F81A1-0BCE-43A0-9A7A-D6CEE67CBE9F}" srcOrd="10" destOrd="0" presId="urn:microsoft.com/office/officeart/2005/8/layout/chevron2"/>
    <dgm:cxn modelId="{26965689-088A-495B-8F77-48DC2BF39FDB}" type="presParOf" srcId="{0C2F81A1-0BCE-43A0-9A7A-D6CEE67CBE9F}" destId="{AE73468D-793D-4203-930A-3F18E6466F7E}" srcOrd="0" destOrd="0" presId="urn:microsoft.com/office/officeart/2005/8/layout/chevron2"/>
    <dgm:cxn modelId="{04845B60-4B90-43DA-BEFA-B5EE3F373670}" type="presParOf" srcId="{0C2F81A1-0BCE-43A0-9A7A-D6CEE67CBE9F}" destId="{1F06ED48-4E7A-4094-A312-D4566B13BDB5}" srcOrd="1" destOrd="0" presId="urn:microsoft.com/office/officeart/2005/8/layout/chevron2"/>
    <dgm:cxn modelId="{12C4E45F-01CF-42A1-A784-C73D2436A944}" type="presParOf" srcId="{76BCC60A-7530-4D6F-81AA-B114616FA103}" destId="{1709E575-0EA4-417B-A29B-49779FC28A82}" srcOrd="11" destOrd="0" presId="urn:microsoft.com/office/officeart/2005/8/layout/chevron2"/>
    <dgm:cxn modelId="{0CC18D4A-3E6B-41F1-A1C2-31BBFE9C0D2F}" type="presParOf" srcId="{76BCC60A-7530-4D6F-81AA-B114616FA103}" destId="{9DF9C521-0CF6-4F65-BFCC-5954DB7D4666}" srcOrd="12" destOrd="0" presId="urn:microsoft.com/office/officeart/2005/8/layout/chevron2"/>
    <dgm:cxn modelId="{A727A9B8-119D-41B6-BB2C-BF26FF7F87D7}" type="presParOf" srcId="{9DF9C521-0CF6-4F65-BFCC-5954DB7D4666}" destId="{DD4C4A39-B787-4D23-B840-25AE4E32B288}" srcOrd="0" destOrd="0" presId="urn:microsoft.com/office/officeart/2005/8/layout/chevron2"/>
    <dgm:cxn modelId="{C6A0F002-1C99-4427-A30C-8C923B4BF386}" type="presParOf" srcId="{9DF9C521-0CF6-4F65-BFCC-5954DB7D4666}" destId="{50FC6492-4F13-4B44-8DAA-D6F6CFF0F07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8D47E0-7C80-45D8-91F2-8043C566124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0F4386-940B-405C-AD70-7A2A7350C7CC}">
      <dgm:prSet phldrT="[Текст]"/>
      <dgm:spPr/>
      <dgm:t>
        <a:bodyPr/>
        <a:lstStyle/>
        <a:p>
          <a:endParaRPr lang="ru-RU" dirty="0"/>
        </a:p>
      </dgm:t>
    </dgm:pt>
    <dgm:pt modelId="{F72F6B69-3DA4-417C-8966-A6311A5AAC1B}" type="parTrans" cxnId="{C7948794-FC53-44E0-BD71-39A9BFD476F9}">
      <dgm:prSet/>
      <dgm:spPr/>
      <dgm:t>
        <a:bodyPr/>
        <a:lstStyle/>
        <a:p>
          <a:endParaRPr lang="ru-RU"/>
        </a:p>
      </dgm:t>
    </dgm:pt>
    <dgm:pt modelId="{295F509B-BFAF-47DF-8790-BDFC10EE97EC}" type="sibTrans" cxnId="{C7948794-FC53-44E0-BD71-39A9BFD476F9}">
      <dgm:prSet/>
      <dgm:spPr/>
      <dgm:t>
        <a:bodyPr/>
        <a:lstStyle/>
        <a:p>
          <a:endParaRPr lang="ru-RU"/>
        </a:p>
      </dgm:t>
    </dgm:pt>
    <dgm:pt modelId="{047B3B4B-EB00-4602-8ED5-C3AF33048096}">
      <dgm:prSet phldrT="[Текст]"/>
      <dgm:spPr/>
      <dgm:t>
        <a:bodyPr/>
        <a:lstStyle/>
        <a:p>
          <a:endParaRPr lang="ru-RU" dirty="0"/>
        </a:p>
      </dgm:t>
    </dgm:pt>
    <dgm:pt modelId="{17B48D48-201F-4320-8527-1951F14B5673}" type="parTrans" cxnId="{FD37421F-0C52-4D60-BD1B-7C194FD38EE3}">
      <dgm:prSet/>
      <dgm:spPr/>
      <dgm:t>
        <a:bodyPr/>
        <a:lstStyle/>
        <a:p>
          <a:endParaRPr lang="ru-RU"/>
        </a:p>
      </dgm:t>
    </dgm:pt>
    <dgm:pt modelId="{4F579202-A7FD-4022-BF6B-BA9CB8680151}" type="sibTrans" cxnId="{FD37421F-0C52-4D60-BD1B-7C194FD38EE3}">
      <dgm:prSet/>
      <dgm:spPr/>
      <dgm:t>
        <a:bodyPr/>
        <a:lstStyle/>
        <a:p>
          <a:endParaRPr lang="ru-RU"/>
        </a:p>
      </dgm:t>
    </dgm:pt>
    <dgm:pt modelId="{6EECBF47-CC2E-4349-90B8-008AF05F747E}">
      <dgm:prSet phldrT="[Текст]"/>
      <dgm:spPr/>
      <dgm:t>
        <a:bodyPr/>
        <a:lstStyle/>
        <a:p>
          <a:endParaRPr lang="ru-RU" dirty="0"/>
        </a:p>
      </dgm:t>
    </dgm:pt>
    <dgm:pt modelId="{86940E52-14EE-4178-BB0C-1FD4642A9A5F}" type="parTrans" cxnId="{B3EFD674-3E8C-4BB8-AA0F-9B863AE218C5}">
      <dgm:prSet/>
      <dgm:spPr/>
      <dgm:t>
        <a:bodyPr/>
        <a:lstStyle/>
        <a:p>
          <a:endParaRPr lang="ru-RU"/>
        </a:p>
      </dgm:t>
    </dgm:pt>
    <dgm:pt modelId="{639AD29C-7C15-43BE-A2C5-374E40D7998C}" type="sibTrans" cxnId="{B3EFD674-3E8C-4BB8-AA0F-9B863AE218C5}">
      <dgm:prSet/>
      <dgm:spPr/>
      <dgm:t>
        <a:bodyPr/>
        <a:lstStyle/>
        <a:p>
          <a:endParaRPr lang="ru-RU"/>
        </a:p>
      </dgm:t>
    </dgm:pt>
    <dgm:pt modelId="{79A228E8-33A6-4DF0-AFEC-53D8825EBE0F}">
      <dgm:prSet phldrT="[Текст]"/>
      <dgm:spPr/>
      <dgm:t>
        <a:bodyPr/>
        <a:lstStyle/>
        <a:p>
          <a:endParaRPr lang="ru-RU" dirty="0"/>
        </a:p>
      </dgm:t>
    </dgm:pt>
    <dgm:pt modelId="{FF5ECA61-5D22-44E5-9131-C21C98980760}" type="parTrans" cxnId="{6A72153B-0D0C-4E97-9BFB-380B34394AAA}">
      <dgm:prSet/>
      <dgm:spPr/>
      <dgm:t>
        <a:bodyPr/>
        <a:lstStyle/>
        <a:p>
          <a:endParaRPr lang="ru-RU"/>
        </a:p>
      </dgm:t>
    </dgm:pt>
    <dgm:pt modelId="{D0290DAD-4E5A-49C5-A750-9A4D7CF094E2}" type="sibTrans" cxnId="{6A72153B-0D0C-4E97-9BFB-380B34394AAA}">
      <dgm:prSet/>
      <dgm:spPr/>
      <dgm:t>
        <a:bodyPr/>
        <a:lstStyle/>
        <a:p>
          <a:endParaRPr lang="ru-RU"/>
        </a:p>
      </dgm:t>
    </dgm:pt>
    <dgm:pt modelId="{6B8C305E-D2AC-44C4-88CD-81C18A8A2414}">
      <dgm:prSet phldrT="[Текст]"/>
      <dgm:spPr/>
      <dgm:t>
        <a:bodyPr/>
        <a:lstStyle/>
        <a:p>
          <a:endParaRPr lang="ru-RU" dirty="0"/>
        </a:p>
      </dgm:t>
    </dgm:pt>
    <dgm:pt modelId="{7C784849-416E-438D-B969-C2D41AC2350F}" type="parTrans" cxnId="{FC3060EB-A1EC-4AC8-9AC3-743F057A903E}">
      <dgm:prSet/>
      <dgm:spPr/>
      <dgm:t>
        <a:bodyPr/>
        <a:lstStyle/>
        <a:p>
          <a:endParaRPr lang="ru-RU"/>
        </a:p>
      </dgm:t>
    </dgm:pt>
    <dgm:pt modelId="{046838EE-6164-4A3A-A073-3ABCF0F5E1C8}" type="sibTrans" cxnId="{FC3060EB-A1EC-4AC8-9AC3-743F057A903E}">
      <dgm:prSet/>
      <dgm:spPr/>
      <dgm:t>
        <a:bodyPr/>
        <a:lstStyle/>
        <a:p>
          <a:endParaRPr lang="ru-RU"/>
        </a:p>
      </dgm:t>
    </dgm:pt>
    <dgm:pt modelId="{B981D499-37C9-4280-B18E-DC555F4FB403}">
      <dgm:prSet phldrT="[Текст]"/>
      <dgm:spPr/>
      <dgm:t>
        <a:bodyPr/>
        <a:lstStyle/>
        <a:p>
          <a:endParaRPr lang="ru-RU" dirty="0"/>
        </a:p>
      </dgm:t>
    </dgm:pt>
    <dgm:pt modelId="{F684B167-8BAF-4853-98A4-9AB24601AD0F}" type="parTrans" cxnId="{3D802564-4B0D-4975-A934-A90DAE9B40F3}">
      <dgm:prSet/>
      <dgm:spPr/>
      <dgm:t>
        <a:bodyPr/>
        <a:lstStyle/>
        <a:p>
          <a:endParaRPr lang="ru-RU"/>
        </a:p>
      </dgm:t>
    </dgm:pt>
    <dgm:pt modelId="{F41A01E9-0EE4-45D1-ACE4-0AD9CE9ACBED}" type="sibTrans" cxnId="{3D802564-4B0D-4975-A934-A90DAE9B40F3}">
      <dgm:prSet/>
      <dgm:spPr/>
      <dgm:t>
        <a:bodyPr/>
        <a:lstStyle/>
        <a:p>
          <a:endParaRPr lang="ru-RU"/>
        </a:p>
      </dgm:t>
    </dgm:pt>
    <dgm:pt modelId="{259D4282-98A3-49EF-9B1C-2B5CE05FE503}">
      <dgm:prSet phldrT="[Текст]"/>
      <dgm:spPr/>
      <dgm:t>
        <a:bodyPr/>
        <a:lstStyle/>
        <a:p>
          <a:endParaRPr lang="ru-RU" dirty="0"/>
        </a:p>
      </dgm:t>
    </dgm:pt>
    <dgm:pt modelId="{B73B80B8-8B45-4FA1-AD18-9CA040E92B7E}" type="parTrans" cxnId="{16CEEBC5-51C3-4A83-BA40-84928B213F5B}">
      <dgm:prSet/>
      <dgm:spPr/>
      <dgm:t>
        <a:bodyPr/>
        <a:lstStyle/>
        <a:p>
          <a:endParaRPr lang="ru-RU"/>
        </a:p>
      </dgm:t>
    </dgm:pt>
    <dgm:pt modelId="{E6D6B4F7-5578-4EC7-81A6-14020F0D26E1}" type="sibTrans" cxnId="{16CEEBC5-51C3-4A83-BA40-84928B213F5B}">
      <dgm:prSet/>
      <dgm:spPr/>
      <dgm:t>
        <a:bodyPr/>
        <a:lstStyle/>
        <a:p>
          <a:endParaRPr lang="ru-RU"/>
        </a:p>
      </dgm:t>
    </dgm:pt>
    <dgm:pt modelId="{F8198875-6D65-4C55-9460-508B076AFEDA}">
      <dgm:prSet custT="1"/>
      <dgm:spPr>
        <a:solidFill>
          <a:srgbClr val="FF99CC">
            <a:alpha val="89804"/>
          </a:srgb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Нежный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89648-0CF6-40DE-AF11-BBA3669CBCF8}" type="parTrans" cxnId="{A7A22143-37CA-47A8-92A6-6ACEC1157F5B}">
      <dgm:prSet/>
      <dgm:spPr/>
      <dgm:t>
        <a:bodyPr/>
        <a:lstStyle/>
        <a:p>
          <a:endParaRPr lang="ru-RU"/>
        </a:p>
      </dgm:t>
    </dgm:pt>
    <dgm:pt modelId="{20EF739E-D14D-488C-AF87-33211A0FEA29}" type="sibTrans" cxnId="{A7A22143-37CA-47A8-92A6-6ACEC1157F5B}">
      <dgm:prSet/>
      <dgm:spPr/>
      <dgm:t>
        <a:bodyPr/>
        <a:lstStyle/>
        <a:p>
          <a:endParaRPr lang="ru-RU"/>
        </a:p>
      </dgm:t>
    </dgm:pt>
    <dgm:pt modelId="{B25F9C44-89CF-4250-A74D-FEC3F72DF819}">
      <dgm:prSet custT="1"/>
      <dgm:spPr>
        <a:solidFill>
          <a:srgbClr val="00FF00">
            <a:alpha val="89804"/>
          </a:srgb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Бодрый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B720E7-EC33-4616-8CF3-210795489D40}" type="parTrans" cxnId="{BF4AE953-6562-4165-AB4D-A02C47430A7A}">
      <dgm:prSet/>
      <dgm:spPr/>
      <dgm:t>
        <a:bodyPr/>
        <a:lstStyle/>
        <a:p>
          <a:endParaRPr lang="ru-RU"/>
        </a:p>
      </dgm:t>
    </dgm:pt>
    <dgm:pt modelId="{31358901-4C89-42B4-B133-E655C1411B2B}" type="sibTrans" cxnId="{BF4AE953-6562-4165-AB4D-A02C47430A7A}">
      <dgm:prSet/>
      <dgm:spPr/>
      <dgm:t>
        <a:bodyPr/>
        <a:lstStyle/>
        <a:p>
          <a:endParaRPr lang="ru-RU"/>
        </a:p>
      </dgm:t>
    </dgm:pt>
    <dgm:pt modelId="{59C4487F-53B2-4839-AD02-64BF5BD4400B}">
      <dgm:prSet custT="1"/>
      <dgm:spPr>
        <a:solidFill>
          <a:srgbClr val="FFFF00">
            <a:alpha val="89804"/>
          </a:srgb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Веселый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36E2F5-D87B-474D-8885-F55C8391CB3E}" type="parTrans" cxnId="{DC5E949A-1158-4C4F-BCC7-AFDBE95E200D}">
      <dgm:prSet/>
      <dgm:spPr/>
      <dgm:t>
        <a:bodyPr/>
        <a:lstStyle/>
        <a:p>
          <a:endParaRPr lang="ru-RU"/>
        </a:p>
      </dgm:t>
    </dgm:pt>
    <dgm:pt modelId="{9D0B7C36-1A41-4637-88F8-47DBFF7F8C33}" type="sibTrans" cxnId="{DC5E949A-1158-4C4F-BCC7-AFDBE95E200D}">
      <dgm:prSet/>
      <dgm:spPr/>
      <dgm:t>
        <a:bodyPr/>
        <a:lstStyle/>
        <a:p>
          <a:endParaRPr lang="ru-RU"/>
        </a:p>
      </dgm:t>
    </dgm:pt>
    <dgm:pt modelId="{F4A919E9-7CF6-432A-AFF6-DDE67244FE48}">
      <dgm:prSet custT="1"/>
      <dgm:spPr>
        <a:solidFill>
          <a:schemeClr val="accent4">
            <a:lumMod val="60000"/>
            <a:lumOff val="40000"/>
            <a:alpha val="89804"/>
          </a:scheme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Жизнерадостный</a:t>
          </a:r>
          <a:endParaRPr lang="ru-RU" sz="2800" dirty="0">
            <a:solidFill>
              <a:srgbClr val="0000FF"/>
            </a:solidFill>
          </a:endParaRPr>
        </a:p>
      </dgm:t>
    </dgm:pt>
    <dgm:pt modelId="{411DFD41-9D15-4CBA-904C-D75A84380D5D}" type="parTrans" cxnId="{77633547-480F-4693-8930-A52376D5168E}">
      <dgm:prSet/>
      <dgm:spPr/>
      <dgm:t>
        <a:bodyPr/>
        <a:lstStyle/>
        <a:p>
          <a:endParaRPr lang="ru-RU"/>
        </a:p>
      </dgm:t>
    </dgm:pt>
    <dgm:pt modelId="{52F881DF-CEC3-4E46-AC49-64895530644D}" type="sibTrans" cxnId="{77633547-480F-4693-8930-A52376D5168E}">
      <dgm:prSet/>
      <dgm:spPr/>
      <dgm:t>
        <a:bodyPr/>
        <a:lstStyle/>
        <a:p>
          <a:endParaRPr lang="ru-RU"/>
        </a:p>
      </dgm:t>
    </dgm:pt>
    <dgm:pt modelId="{FEDA47F5-CC47-432D-9018-09B6457A09BD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Счастливый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5472C-12F8-4C51-AD28-76404081C4BD}" type="parTrans" cxnId="{272BDF66-89EF-4608-9D14-B33624BF06AD}">
      <dgm:prSet/>
      <dgm:spPr/>
      <dgm:t>
        <a:bodyPr/>
        <a:lstStyle/>
        <a:p>
          <a:endParaRPr lang="ru-RU"/>
        </a:p>
      </dgm:t>
    </dgm:pt>
    <dgm:pt modelId="{92C214A1-1F50-4B7B-9E65-F3031CB07AC9}" type="sibTrans" cxnId="{272BDF66-89EF-4608-9D14-B33624BF06AD}">
      <dgm:prSet/>
      <dgm:spPr/>
      <dgm:t>
        <a:bodyPr/>
        <a:lstStyle/>
        <a:p>
          <a:endParaRPr lang="ru-RU"/>
        </a:p>
      </dgm:t>
    </dgm:pt>
    <dgm:pt modelId="{2D35DE18-012A-4EBC-AF2D-B8AE6F47207C}">
      <dgm:prSet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Радостный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5A71F-40B9-4409-B15A-465A5D940A6F}" type="parTrans" cxnId="{358D13F2-BDC2-45D9-92DA-D6028A9A9A92}">
      <dgm:prSet/>
      <dgm:spPr/>
      <dgm:t>
        <a:bodyPr/>
        <a:lstStyle/>
        <a:p>
          <a:endParaRPr lang="ru-RU"/>
        </a:p>
      </dgm:t>
    </dgm:pt>
    <dgm:pt modelId="{4C24E914-93AF-48AD-9B57-570B1D165B3A}" type="sibTrans" cxnId="{358D13F2-BDC2-45D9-92DA-D6028A9A9A92}">
      <dgm:prSet/>
      <dgm:spPr/>
      <dgm:t>
        <a:bodyPr/>
        <a:lstStyle/>
        <a:p>
          <a:endParaRPr lang="ru-RU"/>
        </a:p>
      </dgm:t>
    </dgm:pt>
    <dgm:pt modelId="{304DB819-19B2-4330-A51D-7F216492D376}">
      <dgm:prSet custT="1"/>
      <dgm:spPr>
        <a:solidFill>
          <a:srgbClr val="FF9933">
            <a:alpha val="89804"/>
          </a:srgb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Восторженный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0ADAF-6DFC-4573-B762-9D2B6F9FC758}" type="parTrans" cxnId="{B58600D6-9D9E-4CC9-AD74-718EBD2B6B27}">
      <dgm:prSet/>
      <dgm:spPr/>
      <dgm:t>
        <a:bodyPr/>
        <a:lstStyle/>
        <a:p>
          <a:endParaRPr lang="ru-RU"/>
        </a:p>
      </dgm:t>
    </dgm:pt>
    <dgm:pt modelId="{E0EA91F8-745D-4DA0-B81B-7C415BDD6894}" type="sibTrans" cxnId="{B58600D6-9D9E-4CC9-AD74-718EBD2B6B27}">
      <dgm:prSet/>
      <dgm:spPr/>
      <dgm:t>
        <a:bodyPr/>
        <a:lstStyle/>
        <a:p>
          <a:endParaRPr lang="ru-RU"/>
        </a:p>
      </dgm:t>
    </dgm:pt>
    <dgm:pt modelId="{76BCC60A-7530-4D6F-81AA-B114616FA103}" type="pres">
      <dgm:prSet presAssocID="{658D47E0-7C80-45D8-91F2-8043C56612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1B4924-CE5E-4E3B-BB79-F9F9646C90BD}" type="pres">
      <dgm:prSet presAssocID="{280F4386-940B-405C-AD70-7A2A7350C7CC}" presName="composite" presStyleCnt="0"/>
      <dgm:spPr/>
    </dgm:pt>
    <dgm:pt modelId="{1176500F-2435-43D7-A60C-187A6ED9285E}" type="pres">
      <dgm:prSet presAssocID="{280F4386-940B-405C-AD70-7A2A7350C7CC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35318-BC63-48CC-9B59-5CA7295E87AE}" type="pres">
      <dgm:prSet presAssocID="{280F4386-940B-405C-AD70-7A2A7350C7CC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F8E1B-634A-46F1-B532-E44496C402B8}" type="pres">
      <dgm:prSet presAssocID="{295F509B-BFAF-47DF-8790-BDFC10EE97EC}" presName="sp" presStyleCnt="0"/>
      <dgm:spPr/>
    </dgm:pt>
    <dgm:pt modelId="{BBACB8EF-2ADB-4DAF-A7FF-B5A20F1EC5F5}" type="pres">
      <dgm:prSet presAssocID="{259D4282-98A3-49EF-9B1C-2B5CE05FE503}" presName="composite" presStyleCnt="0"/>
      <dgm:spPr/>
    </dgm:pt>
    <dgm:pt modelId="{7A5CDF72-6CAA-4DB5-A891-D15D85E0B0DF}" type="pres">
      <dgm:prSet presAssocID="{259D4282-98A3-49EF-9B1C-2B5CE05FE503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9E558-6BAE-42AD-A0D6-6BC183C58D15}" type="pres">
      <dgm:prSet presAssocID="{259D4282-98A3-49EF-9B1C-2B5CE05FE503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30182-20B4-4A29-87B4-C590647EE96A}" type="pres">
      <dgm:prSet presAssocID="{E6D6B4F7-5578-4EC7-81A6-14020F0D26E1}" presName="sp" presStyleCnt="0"/>
      <dgm:spPr/>
    </dgm:pt>
    <dgm:pt modelId="{A7ADC4DC-8297-44B4-96F1-A0A776592C84}" type="pres">
      <dgm:prSet presAssocID="{047B3B4B-EB00-4602-8ED5-C3AF33048096}" presName="composite" presStyleCnt="0"/>
      <dgm:spPr/>
    </dgm:pt>
    <dgm:pt modelId="{7DC52BD3-8BA5-4E06-9659-45DE13B6F42D}" type="pres">
      <dgm:prSet presAssocID="{047B3B4B-EB00-4602-8ED5-C3AF33048096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A811E-1365-4F70-B4FB-E0326FCBF279}" type="pres">
      <dgm:prSet presAssocID="{047B3B4B-EB00-4602-8ED5-C3AF33048096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5E939-E07C-4B0F-8EB4-2D7250084B41}" type="pres">
      <dgm:prSet presAssocID="{4F579202-A7FD-4022-BF6B-BA9CB8680151}" presName="sp" presStyleCnt="0"/>
      <dgm:spPr/>
    </dgm:pt>
    <dgm:pt modelId="{F291AC08-7D8C-4763-8BC8-84057635EADB}" type="pres">
      <dgm:prSet presAssocID="{6EECBF47-CC2E-4349-90B8-008AF05F747E}" presName="composite" presStyleCnt="0"/>
      <dgm:spPr/>
    </dgm:pt>
    <dgm:pt modelId="{8F1D1EA9-B145-46EC-8A9F-6ECFB60F8F6D}" type="pres">
      <dgm:prSet presAssocID="{6EECBF47-CC2E-4349-90B8-008AF05F747E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2F3FF-6810-496D-91A3-7C62E6076E89}" type="pres">
      <dgm:prSet presAssocID="{6EECBF47-CC2E-4349-90B8-008AF05F747E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26FA5-B876-404B-B5F6-EFC2925596C6}" type="pres">
      <dgm:prSet presAssocID="{639AD29C-7C15-43BE-A2C5-374E40D7998C}" presName="sp" presStyleCnt="0"/>
      <dgm:spPr/>
    </dgm:pt>
    <dgm:pt modelId="{A011B5C0-559B-4A73-8C74-A5EFCA2D5E6A}" type="pres">
      <dgm:prSet presAssocID="{79A228E8-33A6-4DF0-AFEC-53D8825EBE0F}" presName="composite" presStyleCnt="0"/>
      <dgm:spPr/>
    </dgm:pt>
    <dgm:pt modelId="{AD5B3E90-8B2C-4C18-9A9A-237C2C769B92}" type="pres">
      <dgm:prSet presAssocID="{79A228E8-33A6-4DF0-AFEC-53D8825EBE0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F436B8-AA6A-45ED-9164-4C0A23F8C3DA}" type="pres">
      <dgm:prSet presAssocID="{79A228E8-33A6-4DF0-AFEC-53D8825EBE0F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D8475-EFE2-4942-A86D-A32F8ED3C7D8}" type="pres">
      <dgm:prSet presAssocID="{D0290DAD-4E5A-49C5-A750-9A4D7CF094E2}" presName="sp" presStyleCnt="0"/>
      <dgm:spPr/>
    </dgm:pt>
    <dgm:pt modelId="{0C2F81A1-0BCE-43A0-9A7A-D6CEE67CBE9F}" type="pres">
      <dgm:prSet presAssocID="{6B8C305E-D2AC-44C4-88CD-81C18A8A2414}" presName="composite" presStyleCnt="0"/>
      <dgm:spPr/>
    </dgm:pt>
    <dgm:pt modelId="{AE73468D-793D-4203-930A-3F18E6466F7E}" type="pres">
      <dgm:prSet presAssocID="{6B8C305E-D2AC-44C4-88CD-81C18A8A2414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6ED48-4E7A-4094-A312-D4566B13BDB5}" type="pres">
      <dgm:prSet presAssocID="{6B8C305E-D2AC-44C4-88CD-81C18A8A2414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9E575-0EA4-417B-A29B-49779FC28A82}" type="pres">
      <dgm:prSet presAssocID="{046838EE-6164-4A3A-A073-3ABCF0F5E1C8}" presName="sp" presStyleCnt="0"/>
      <dgm:spPr/>
    </dgm:pt>
    <dgm:pt modelId="{9DF9C521-0CF6-4F65-BFCC-5954DB7D4666}" type="pres">
      <dgm:prSet presAssocID="{B981D499-37C9-4280-B18E-DC555F4FB403}" presName="composite" presStyleCnt="0"/>
      <dgm:spPr/>
    </dgm:pt>
    <dgm:pt modelId="{DD4C4A39-B787-4D23-B840-25AE4E32B288}" type="pres">
      <dgm:prSet presAssocID="{B981D499-37C9-4280-B18E-DC555F4FB403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C6492-4F13-4B44-8DAA-D6F6CFF0F077}" type="pres">
      <dgm:prSet presAssocID="{B981D499-37C9-4280-B18E-DC555F4FB403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5A96EC-0670-4F48-9323-18AAEDA41295}" type="presOf" srcId="{B981D499-37C9-4280-B18E-DC555F4FB403}" destId="{DD4C4A39-B787-4D23-B840-25AE4E32B288}" srcOrd="0" destOrd="0" presId="urn:microsoft.com/office/officeart/2005/8/layout/chevron2"/>
    <dgm:cxn modelId="{3D802564-4B0D-4975-A934-A90DAE9B40F3}" srcId="{658D47E0-7C80-45D8-91F2-8043C5661241}" destId="{B981D499-37C9-4280-B18E-DC555F4FB403}" srcOrd="6" destOrd="0" parTransId="{F684B167-8BAF-4853-98A4-9AB24601AD0F}" sibTransId="{F41A01E9-0EE4-45D1-ACE4-0AD9CE9ACBED}"/>
    <dgm:cxn modelId="{510CDB81-2D65-498C-ACEE-41BF3A5327FA}" type="presOf" srcId="{FEDA47F5-CC47-432D-9018-09B6457A09BD}" destId="{6DF436B8-AA6A-45ED-9164-4C0A23F8C3DA}" srcOrd="0" destOrd="0" presId="urn:microsoft.com/office/officeart/2005/8/layout/chevron2"/>
    <dgm:cxn modelId="{2E3CFEE4-92EA-4F26-8987-1A4542D6CCB5}" type="presOf" srcId="{79A228E8-33A6-4DF0-AFEC-53D8825EBE0F}" destId="{AD5B3E90-8B2C-4C18-9A9A-237C2C769B92}" srcOrd="0" destOrd="0" presId="urn:microsoft.com/office/officeart/2005/8/layout/chevron2"/>
    <dgm:cxn modelId="{358D13F2-BDC2-45D9-92DA-D6028A9A9A92}" srcId="{6B8C305E-D2AC-44C4-88CD-81C18A8A2414}" destId="{2D35DE18-012A-4EBC-AF2D-B8AE6F47207C}" srcOrd="0" destOrd="0" parTransId="{5045A71F-40B9-4409-B15A-465A5D940A6F}" sibTransId="{4C24E914-93AF-48AD-9B57-570B1D165B3A}"/>
    <dgm:cxn modelId="{272BDF66-89EF-4608-9D14-B33624BF06AD}" srcId="{79A228E8-33A6-4DF0-AFEC-53D8825EBE0F}" destId="{FEDA47F5-CC47-432D-9018-09B6457A09BD}" srcOrd="0" destOrd="0" parTransId="{17F5472C-12F8-4C51-AD28-76404081C4BD}" sibTransId="{92C214A1-1F50-4B7B-9E65-F3031CB07AC9}"/>
    <dgm:cxn modelId="{A7A22143-37CA-47A8-92A6-6ACEC1157F5B}" srcId="{280F4386-940B-405C-AD70-7A2A7350C7CC}" destId="{F8198875-6D65-4C55-9460-508B076AFEDA}" srcOrd="0" destOrd="0" parTransId="{F4D89648-0CF6-40DE-AF11-BBA3669CBCF8}" sibTransId="{20EF739E-D14D-488C-AF87-33211A0FEA29}"/>
    <dgm:cxn modelId="{D5127955-7FCB-4F32-A62E-899CC586C3DB}" type="presOf" srcId="{6B8C305E-D2AC-44C4-88CD-81C18A8A2414}" destId="{AE73468D-793D-4203-930A-3F18E6466F7E}" srcOrd="0" destOrd="0" presId="urn:microsoft.com/office/officeart/2005/8/layout/chevron2"/>
    <dgm:cxn modelId="{FA3A91C9-DE5F-4286-9F0D-055BF5F9D4D3}" type="presOf" srcId="{6EECBF47-CC2E-4349-90B8-008AF05F747E}" destId="{8F1D1EA9-B145-46EC-8A9F-6ECFB60F8F6D}" srcOrd="0" destOrd="0" presId="urn:microsoft.com/office/officeart/2005/8/layout/chevron2"/>
    <dgm:cxn modelId="{FC3060EB-A1EC-4AC8-9AC3-743F057A903E}" srcId="{658D47E0-7C80-45D8-91F2-8043C5661241}" destId="{6B8C305E-D2AC-44C4-88CD-81C18A8A2414}" srcOrd="5" destOrd="0" parTransId="{7C784849-416E-438D-B969-C2D41AC2350F}" sibTransId="{046838EE-6164-4A3A-A073-3ABCF0F5E1C8}"/>
    <dgm:cxn modelId="{FD37421F-0C52-4D60-BD1B-7C194FD38EE3}" srcId="{658D47E0-7C80-45D8-91F2-8043C5661241}" destId="{047B3B4B-EB00-4602-8ED5-C3AF33048096}" srcOrd="2" destOrd="0" parTransId="{17B48D48-201F-4320-8527-1951F14B5673}" sibTransId="{4F579202-A7FD-4022-BF6B-BA9CB8680151}"/>
    <dgm:cxn modelId="{BF4AE953-6562-4165-AB4D-A02C47430A7A}" srcId="{259D4282-98A3-49EF-9B1C-2B5CE05FE503}" destId="{B25F9C44-89CF-4250-A74D-FEC3F72DF819}" srcOrd="0" destOrd="0" parTransId="{F2B720E7-EC33-4616-8CF3-210795489D40}" sibTransId="{31358901-4C89-42B4-B133-E655C1411B2B}"/>
    <dgm:cxn modelId="{77633547-480F-4693-8930-A52376D5168E}" srcId="{6EECBF47-CC2E-4349-90B8-008AF05F747E}" destId="{F4A919E9-7CF6-432A-AFF6-DDE67244FE48}" srcOrd="0" destOrd="0" parTransId="{411DFD41-9D15-4CBA-904C-D75A84380D5D}" sibTransId="{52F881DF-CEC3-4E46-AC49-64895530644D}"/>
    <dgm:cxn modelId="{DC5E949A-1158-4C4F-BCC7-AFDBE95E200D}" srcId="{047B3B4B-EB00-4602-8ED5-C3AF33048096}" destId="{59C4487F-53B2-4839-AD02-64BF5BD4400B}" srcOrd="0" destOrd="0" parTransId="{9936E2F5-D87B-474D-8885-F55C8391CB3E}" sibTransId="{9D0B7C36-1A41-4637-88F8-47DBFF7F8C33}"/>
    <dgm:cxn modelId="{B58600D6-9D9E-4CC9-AD74-718EBD2B6B27}" srcId="{B981D499-37C9-4280-B18E-DC555F4FB403}" destId="{304DB819-19B2-4330-A51D-7F216492D376}" srcOrd="0" destOrd="0" parTransId="{AB60ADAF-6DFC-4573-B762-9D2B6F9FC758}" sibTransId="{E0EA91F8-745D-4DA0-B81B-7C415BDD6894}"/>
    <dgm:cxn modelId="{0517A454-B7A1-431C-A9C9-C8B60414E2F9}" type="presOf" srcId="{2D35DE18-012A-4EBC-AF2D-B8AE6F47207C}" destId="{1F06ED48-4E7A-4094-A312-D4566B13BDB5}" srcOrd="0" destOrd="0" presId="urn:microsoft.com/office/officeart/2005/8/layout/chevron2"/>
    <dgm:cxn modelId="{B3EFD674-3E8C-4BB8-AA0F-9B863AE218C5}" srcId="{658D47E0-7C80-45D8-91F2-8043C5661241}" destId="{6EECBF47-CC2E-4349-90B8-008AF05F747E}" srcOrd="3" destOrd="0" parTransId="{86940E52-14EE-4178-BB0C-1FD4642A9A5F}" sibTransId="{639AD29C-7C15-43BE-A2C5-374E40D7998C}"/>
    <dgm:cxn modelId="{93564286-9F94-4B74-970F-C772BBADFE0B}" type="presOf" srcId="{59C4487F-53B2-4839-AD02-64BF5BD4400B}" destId="{D3CA811E-1365-4F70-B4FB-E0326FCBF279}" srcOrd="0" destOrd="0" presId="urn:microsoft.com/office/officeart/2005/8/layout/chevron2"/>
    <dgm:cxn modelId="{B1DFA6D9-8C27-4843-93C5-15248D631C60}" type="presOf" srcId="{047B3B4B-EB00-4602-8ED5-C3AF33048096}" destId="{7DC52BD3-8BA5-4E06-9659-45DE13B6F42D}" srcOrd="0" destOrd="0" presId="urn:microsoft.com/office/officeart/2005/8/layout/chevron2"/>
    <dgm:cxn modelId="{C7948794-FC53-44E0-BD71-39A9BFD476F9}" srcId="{658D47E0-7C80-45D8-91F2-8043C5661241}" destId="{280F4386-940B-405C-AD70-7A2A7350C7CC}" srcOrd="0" destOrd="0" parTransId="{F72F6B69-3DA4-417C-8966-A6311A5AAC1B}" sibTransId="{295F509B-BFAF-47DF-8790-BDFC10EE97EC}"/>
    <dgm:cxn modelId="{1A13F4CB-1C17-49B8-82CE-260F16E1EE64}" type="presOf" srcId="{658D47E0-7C80-45D8-91F2-8043C5661241}" destId="{76BCC60A-7530-4D6F-81AA-B114616FA103}" srcOrd="0" destOrd="0" presId="urn:microsoft.com/office/officeart/2005/8/layout/chevron2"/>
    <dgm:cxn modelId="{A6C88505-BB2A-4215-AA24-638C4881E3EB}" type="presOf" srcId="{B25F9C44-89CF-4250-A74D-FEC3F72DF819}" destId="{67A9E558-6BAE-42AD-A0D6-6BC183C58D15}" srcOrd="0" destOrd="0" presId="urn:microsoft.com/office/officeart/2005/8/layout/chevron2"/>
    <dgm:cxn modelId="{E364BAF1-4712-4ED7-91E8-8A8F15F00C5A}" type="presOf" srcId="{F8198875-6D65-4C55-9460-508B076AFEDA}" destId="{0EC35318-BC63-48CC-9B59-5CA7295E87AE}" srcOrd="0" destOrd="0" presId="urn:microsoft.com/office/officeart/2005/8/layout/chevron2"/>
    <dgm:cxn modelId="{195266DA-0483-44A6-8B33-0921CA544AD0}" type="presOf" srcId="{280F4386-940B-405C-AD70-7A2A7350C7CC}" destId="{1176500F-2435-43D7-A60C-187A6ED9285E}" srcOrd="0" destOrd="0" presId="urn:microsoft.com/office/officeart/2005/8/layout/chevron2"/>
    <dgm:cxn modelId="{58B42AC9-8B52-4243-B9C5-041DCAF7B6DF}" type="presOf" srcId="{F4A919E9-7CF6-432A-AFF6-DDE67244FE48}" destId="{7FF2F3FF-6810-496D-91A3-7C62E6076E89}" srcOrd="0" destOrd="0" presId="urn:microsoft.com/office/officeart/2005/8/layout/chevron2"/>
    <dgm:cxn modelId="{16CEEBC5-51C3-4A83-BA40-84928B213F5B}" srcId="{658D47E0-7C80-45D8-91F2-8043C5661241}" destId="{259D4282-98A3-49EF-9B1C-2B5CE05FE503}" srcOrd="1" destOrd="0" parTransId="{B73B80B8-8B45-4FA1-AD18-9CA040E92B7E}" sibTransId="{E6D6B4F7-5578-4EC7-81A6-14020F0D26E1}"/>
    <dgm:cxn modelId="{1A70EB25-7244-4CE0-9F52-21BE31E67BDF}" type="presOf" srcId="{304DB819-19B2-4330-A51D-7F216492D376}" destId="{50FC6492-4F13-4B44-8DAA-D6F6CFF0F077}" srcOrd="0" destOrd="0" presId="urn:microsoft.com/office/officeart/2005/8/layout/chevron2"/>
    <dgm:cxn modelId="{6A72153B-0D0C-4E97-9BFB-380B34394AAA}" srcId="{658D47E0-7C80-45D8-91F2-8043C5661241}" destId="{79A228E8-33A6-4DF0-AFEC-53D8825EBE0F}" srcOrd="4" destOrd="0" parTransId="{FF5ECA61-5D22-44E5-9131-C21C98980760}" sibTransId="{D0290DAD-4E5A-49C5-A750-9A4D7CF094E2}"/>
    <dgm:cxn modelId="{D9C217B6-0703-4F38-B792-744CDF10B427}" type="presOf" srcId="{259D4282-98A3-49EF-9B1C-2B5CE05FE503}" destId="{7A5CDF72-6CAA-4DB5-A891-D15D85E0B0DF}" srcOrd="0" destOrd="0" presId="urn:microsoft.com/office/officeart/2005/8/layout/chevron2"/>
    <dgm:cxn modelId="{E0F94D21-6C7B-4AFE-9C55-7916306A6A8A}" type="presParOf" srcId="{76BCC60A-7530-4D6F-81AA-B114616FA103}" destId="{831B4924-CE5E-4E3B-BB79-F9F9646C90BD}" srcOrd="0" destOrd="0" presId="urn:microsoft.com/office/officeart/2005/8/layout/chevron2"/>
    <dgm:cxn modelId="{6880436F-5714-45F1-8342-BD8F990CBD25}" type="presParOf" srcId="{831B4924-CE5E-4E3B-BB79-F9F9646C90BD}" destId="{1176500F-2435-43D7-A60C-187A6ED9285E}" srcOrd="0" destOrd="0" presId="urn:microsoft.com/office/officeart/2005/8/layout/chevron2"/>
    <dgm:cxn modelId="{95628233-0044-468F-A7EE-FB04D5AB7D1D}" type="presParOf" srcId="{831B4924-CE5E-4E3B-BB79-F9F9646C90BD}" destId="{0EC35318-BC63-48CC-9B59-5CA7295E87AE}" srcOrd="1" destOrd="0" presId="urn:microsoft.com/office/officeart/2005/8/layout/chevron2"/>
    <dgm:cxn modelId="{8A67AD52-435B-4502-AC6A-A3EA58BE7A06}" type="presParOf" srcId="{76BCC60A-7530-4D6F-81AA-B114616FA103}" destId="{AD8F8E1B-634A-46F1-B532-E44496C402B8}" srcOrd="1" destOrd="0" presId="urn:microsoft.com/office/officeart/2005/8/layout/chevron2"/>
    <dgm:cxn modelId="{A22BEA8C-6995-48C5-A7C0-365858F9233B}" type="presParOf" srcId="{76BCC60A-7530-4D6F-81AA-B114616FA103}" destId="{BBACB8EF-2ADB-4DAF-A7FF-B5A20F1EC5F5}" srcOrd="2" destOrd="0" presId="urn:microsoft.com/office/officeart/2005/8/layout/chevron2"/>
    <dgm:cxn modelId="{64F7B812-034A-4F4A-B399-8771016D1C8E}" type="presParOf" srcId="{BBACB8EF-2ADB-4DAF-A7FF-B5A20F1EC5F5}" destId="{7A5CDF72-6CAA-4DB5-A891-D15D85E0B0DF}" srcOrd="0" destOrd="0" presId="urn:microsoft.com/office/officeart/2005/8/layout/chevron2"/>
    <dgm:cxn modelId="{AC3DF220-4755-4BF0-96DA-94EF4F1A3CFB}" type="presParOf" srcId="{BBACB8EF-2ADB-4DAF-A7FF-B5A20F1EC5F5}" destId="{67A9E558-6BAE-42AD-A0D6-6BC183C58D15}" srcOrd="1" destOrd="0" presId="urn:microsoft.com/office/officeart/2005/8/layout/chevron2"/>
    <dgm:cxn modelId="{67061C21-B990-440D-A13A-85E684CE0031}" type="presParOf" srcId="{76BCC60A-7530-4D6F-81AA-B114616FA103}" destId="{2D830182-20B4-4A29-87B4-C590647EE96A}" srcOrd="3" destOrd="0" presId="urn:microsoft.com/office/officeart/2005/8/layout/chevron2"/>
    <dgm:cxn modelId="{B23A7D0F-06E0-474F-AB2D-14A514024439}" type="presParOf" srcId="{76BCC60A-7530-4D6F-81AA-B114616FA103}" destId="{A7ADC4DC-8297-44B4-96F1-A0A776592C84}" srcOrd="4" destOrd="0" presId="urn:microsoft.com/office/officeart/2005/8/layout/chevron2"/>
    <dgm:cxn modelId="{73639419-50C5-4EDF-BF4A-B6C5A16B3DB5}" type="presParOf" srcId="{A7ADC4DC-8297-44B4-96F1-A0A776592C84}" destId="{7DC52BD3-8BA5-4E06-9659-45DE13B6F42D}" srcOrd="0" destOrd="0" presId="urn:microsoft.com/office/officeart/2005/8/layout/chevron2"/>
    <dgm:cxn modelId="{A6752B24-6179-4BA9-883C-A1E1C7D0E6A3}" type="presParOf" srcId="{A7ADC4DC-8297-44B4-96F1-A0A776592C84}" destId="{D3CA811E-1365-4F70-B4FB-E0326FCBF279}" srcOrd="1" destOrd="0" presId="urn:microsoft.com/office/officeart/2005/8/layout/chevron2"/>
    <dgm:cxn modelId="{C591C92C-DE93-4869-9542-B2FE6C820D61}" type="presParOf" srcId="{76BCC60A-7530-4D6F-81AA-B114616FA103}" destId="{34B5E939-E07C-4B0F-8EB4-2D7250084B41}" srcOrd="5" destOrd="0" presId="urn:microsoft.com/office/officeart/2005/8/layout/chevron2"/>
    <dgm:cxn modelId="{7AAA0D6B-214A-411E-AF82-B62352C3E69B}" type="presParOf" srcId="{76BCC60A-7530-4D6F-81AA-B114616FA103}" destId="{F291AC08-7D8C-4763-8BC8-84057635EADB}" srcOrd="6" destOrd="0" presId="urn:microsoft.com/office/officeart/2005/8/layout/chevron2"/>
    <dgm:cxn modelId="{B5E9CC6C-5454-4BE8-9526-E72C851B5A6D}" type="presParOf" srcId="{F291AC08-7D8C-4763-8BC8-84057635EADB}" destId="{8F1D1EA9-B145-46EC-8A9F-6ECFB60F8F6D}" srcOrd="0" destOrd="0" presId="urn:microsoft.com/office/officeart/2005/8/layout/chevron2"/>
    <dgm:cxn modelId="{560F9AC3-F0A4-4294-B67C-C418EA884011}" type="presParOf" srcId="{F291AC08-7D8C-4763-8BC8-84057635EADB}" destId="{7FF2F3FF-6810-496D-91A3-7C62E6076E89}" srcOrd="1" destOrd="0" presId="urn:microsoft.com/office/officeart/2005/8/layout/chevron2"/>
    <dgm:cxn modelId="{94625CF5-D50E-45AD-824D-CE9D4EA3EB15}" type="presParOf" srcId="{76BCC60A-7530-4D6F-81AA-B114616FA103}" destId="{23E26FA5-B876-404B-B5F6-EFC2925596C6}" srcOrd="7" destOrd="0" presId="urn:microsoft.com/office/officeart/2005/8/layout/chevron2"/>
    <dgm:cxn modelId="{894B8E8F-1CF4-4B18-8071-496986271EB4}" type="presParOf" srcId="{76BCC60A-7530-4D6F-81AA-B114616FA103}" destId="{A011B5C0-559B-4A73-8C74-A5EFCA2D5E6A}" srcOrd="8" destOrd="0" presId="urn:microsoft.com/office/officeart/2005/8/layout/chevron2"/>
    <dgm:cxn modelId="{3314EC36-FC6F-437E-8E7C-855C3FAE6202}" type="presParOf" srcId="{A011B5C0-559B-4A73-8C74-A5EFCA2D5E6A}" destId="{AD5B3E90-8B2C-4C18-9A9A-237C2C769B92}" srcOrd="0" destOrd="0" presId="urn:microsoft.com/office/officeart/2005/8/layout/chevron2"/>
    <dgm:cxn modelId="{445A49DE-57EE-4116-A1B6-7AB152FBE620}" type="presParOf" srcId="{A011B5C0-559B-4A73-8C74-A5EFCA2D5E6A}" destId="{6DF436B8-AA6A-45ED-9164-4C0A23F8C3DA}" srcOrd="1" destOrd="0" presId="urn:microsoft.com/office/officeart/2005/8/layout/chevron2"/>
    <dgm:cxn modelId="{3945CBF2-1E6B-47F5-9935-7D7A6CE18257}" type="presParOf" srcId="{76BCC60A-7530-4D6F-81AA-B114616FA103}" destId="{DC5D8475-EFE2-4942-A86D-A32F8ED3C7D8}" srcOrd="9" destOrd="0" presId="urn:microsoft.com/office/officeart/2005/8/layout/chevron2"/>
    <dgm:cxn modelId="{67664DCD-4774-4C74-B0B3-A6FD47804C9A}" type="presParOf" srcId="{76BCC60A-7530-4D6F-81AA-B114616FA103}" destId="{0C2F81A1-0BCE-43A0-9A7A-D6CEE67CBE9F}" srcOrd="10" destOrd="0" presId="urn:microsoft.com/office/officeart/2005/8/layout/chevron2"/>
    <dgm:cxn modelId="{1BDE977F-7F2C-4D65-ADE2-B19541AE9FED}" type="presParOf" srcId="{0C2F81A1-0BCE-43A0-9A7A-D6CEE67CBE9F}" destId="{AE73468D-793D-4203-930A-3F18E6466F7E}" srcOrd="0" destOrd="0" presId="urn:microsoft.com/office/officeart/2005/8/layout/chevron2"/>
    <dgm:cxn modelId="{3600787C-095D-4776-B994-04065263EF02}" type="presParOf" srcId="{0C2F81A1-0BCE-43A0-9A7A-D6CEE67CBE9F}" destId="{1F06ED48-4E7A-4094-A312-D4566B13BDB5}" srcOrd="1" destOrd="0" presId="urn:microsoft.com/office/officeart/2005/8/layout/chevron2"/>
    <dgm:cxn modelId="{CDE76FB4-E168-40F7-918E-AE63CE0AF20E}" type="presParOf" srcId="{76BCC60A-7530-4D6F-81AA-B114616FA103}" destId="{1709E575-0EA4-417B-A29B-49779FC28A82}" srcOrd="11" destOrd="0" presId="urn:microsoft.com/office/officeart/2005/8/layout/chevron2"/>
    <dgm:cxn modelId="{C08FF701-F4A4-45FC-A12D-B03D36B0A8A5}" type="presParOf" srcId="{76BCC60A-7530-4D6F-81AA-B114616FA103}" destId="{9DF9C521-0CF6-4F65-BFCC-5954DB7D4666}" srcOrd="12" destOrd="0" presId="urn:microsoft.com/office/officeart/2005/8/layout/chevron2"/>
    <dgm:cxn modelId="{04162000-672F-4CF0-8267-DC185015856B}" type="presParOf" srcId="{9DF9C521-0CF6-4F65-BFCC-5954DB7D4666}" destId="{DD4C4A39-B787-4D23-B840-25AE4E32B288}" srcOrd="0" destOrd="0" presId="urn:microsoft.com/office/officeart/2005/8/layout/chevron2"/>
    <dgm:cxn modelId="{971EA2BF-6F26-4DEA-880E-26EE8BF2A1FD}" type="presParOf" srcId="{9DF9C521-0CF6-4F65-BFCC-5954DB7D4666}" destId="{50FC6492-4F13-4B44-8DAA-D6F6CFF0F077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8D47E0-7C80-45D8-91F2-8043C566124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0F4386-940B-405C-AD70-7A2A7350C7CC}">
      <dgm:prSet phldrT="[Текст]"/>
      <dgm:spPr/>
      <dgm:t>
        <a:bodyPr/>
        <a:lstStyle/>
        <a:p>
          <a:endParaRPr lang="ru-RU" dirty="0"/>
        </a:p>
      </dgm:t>
    </dgm:pt>
    <dgm:pt modelId="{F72F6B69-3DA4-417C-8966-A6311A5AAC1B}" type="parTrans" cxnId="{C7948794-FC53-44E0-BD71-39A9BFD476F9}">
      <dgm:prSet/>
      <dgm:spPr/>
      <dgm:t>
        <a:bodyPr/>
        <a:lstStyle/>
        <a:p>
          <a:endParaRPr lang="ru-RU"/>
        </a:p>
      </dgm:t>
    </dgm:pt>
    <dgm:pt modelId="{295F509B-BFAF-47DF-8790-BDFC10EE97EC}" type="sibTrans" cxnId="{C7948794-FC53-44E0-BD71-39A9BFD476F9}">
      <dgm:prSet/>
      <dgm:spPr/>
      <dgm:t>
        <a:bodyPr/>
        <a:lstStyle/>
        <a:p>
          <a:endParaRPr lang="ru-RU"/>
        </a:p>
      </dgm:t>
    </dgm:pt>
    <dgm:pt modelId="{047B3B4B-EB00-4602-8ED5-C3AF33048096}">
      <dgm:prSet phldrT="[Текст]"/>
      <dgm:spPr/>
      <dgm:t>
        <a:bodyPr/>
        <a:lstStyle/>
        <a:p>
          <a:endParaRPr lang="ru-RU" dirty="0"/>
        </a:p>
      </dgm:t>
    </dgm:pt>
    <dgm:pt modelId="{17B48D48-201F-4320-8527-1951F14B5673}" type="parTrans" cxnId="{FD37421F-0C52-4D60-BD1B-7C194FD38EE3}">
      <dgm:prSet/>
      <dgm:spPr/>
      <dgm:t>
        <a:bodyPr/>
        <a:lstStyle/>
        <a:p>
          <a:endParaRPr lang="ru-RU"/>
        </a:p>
      </dgm:t>
    </dgm:pt>
    <dgm:pt modelId="{4F579202-A7FD-4022-BF6B-BA9CB8680151}" type="sibTrans" cxnId="{FD37421F-0C52-4D60-BD1B-7C194FD38EE3}">
      <dgm:prSet/>
      <dgm:spPr/>
      <dgm:t>
        <a:bodyPr/>
        <a:lstStyle/>
        <a:p>
          <a:endParaRPr lang="ru-RU"/>
        </a:p>
      </dgm:t>
    </dgm:pt>
    <dgm:pt modelId="{6EECBF47-CC2E-4349-90B8-008AF05F747E}">
      <dgm:prSet phldrT="[Текст]"/>
      <dgm:spPr/>
      <dgm:t>
        <a:bodyPr/>
        <a:lstStyle/>
        <a:p>
          <a:endParaRPr lang="ru-RU" dirty="0"/>
        </a:p>
      </dgm:t>
    </dgm:pt>
    <dgm:pt modelId="{86940E52-14EE-4178-BB0C-1FD4642A9A5F}" type="parTrans" cxnId="{B3EFD674-3E8C-4BB8-AA0F-9B863AE218C5}">
      <dgm:prSet/>
      <dgm:spPr/>
      <dgm:t>
        <a:bodyPr/>
        <a:lstStyle/>
        <a:p>
          <a:endParaRPr lang="ru-RU"/>
        </a:p>
      </dgm:t>
    </dgm:pt>
    <dgm:pt modelId="{639AD29C-7C15-43BE-A2C5-374E40D7998C}" type="sibTrans" cxnId="{B3EFD674-3E8C-4BB8-AA0F-9B863AE218C5}">
      <dgm:prSet/>
      <dgm:spPr/>
      <dgm:t>
        <a:bodyPr/>
        <a:lstStyle/>
        <a:p>
          <a:endParaRPr lang="ru-RU"/>
        </a:p>
      </dgm:t>
    </dgm:pt>
    <dgm:pt modelId="{79A228E8-33A6-4DF0-AFEC-53D8825EBE0F}">
      <dgm:prSet phldrT="[Текст]"/>
      <dgm:spPr/>
      <dgm:t>
        <a:bodyPr/>
        <a:lstStyle/>
        <a:p>
          <a:endParaRPr lang="ru-RU" dirty="0"/>
        </a:p>
      </dgm:t>
    </dgm:pt>
    <dgm:pt modelId="{FF5ECA61-5D22-44E5-9131-C21C98980760}" type="parTrans" cxnId="{6A72153B-0D0C-4E97-9BFB-380B34394AAA}">
      <dgm:prSet/>
      <dgm:spPr/>
      <dgm:t>
        <a:bodyPr/>
        <a:lstStyle/>
        <a:p>
          <a:endParaRPr lang="ru-RU"/>
        </a:p>
      </dgm:t>
    </dgm:pt>
    <dgm:pt modelId="{D0290DAD-4E5A-49C5-A750-9A4D7CF094E2}" type="sibTrans" cxnId="{6A72153B-0D0C-4E97-9BFB-380B34394AAA}">
      <dgm:prSet/>
      <dgm:spPr/>
      <dgm:t>
        <a:bodyPr/>
        <a:lstStyle/>
        <a:p>
          <a:endParaRPr lang="ru-RU"/>
        </a:p>
      </dgm:t>
    </dgm:pt>
    <dgm:pt modelId="{6B8C305E-D2AC-44C4-88CD-81C18A8A2414}">
      <dgm:prSet phldrT="[Текст]"/>
      <dgm:spPr/>
      <dgm:t>
        <a:bodyPr/>
        <a:lstStyle/>
        <a:p>
          <a:endParaRPr lang="ru-RU" dirty="0"/>
        </a:p>
      </dgm:t>
    </dgm:pt>
    <dgm:pt modelId="{7C784849-416E-438D-B969-C2D41AC2350F}" type="parTrans" cxnId="{FC3060EB-A1EC-4AC8-9AC3-743F057A903E}">
      <dgm:prSet/>
      <dgm:spPr/>
      <dgm:t>
        <a:bodyPr/>
        <a:lstStyle/>
        <a:p>
          <a:endParaRPr lang="ru-RU"/>
        </a:p>
      </dgm:t>
    </dgm:pt>
    <dgm:pt modelId="{046838EE-6164-4A3A-A073-3ABCF0F5E1C8}" type="sibTrans" cxnId="{FC3060EB-A1EC-4AC8-9AC3-743F057A903E}">
      <dgm:prSet/>
      <dgm:spPr/>
      <dgm:t>
        <a:bodyPr/>
        <a:lstStyle/>
        <a:p>
          <a:endParaRPr lang="ru-RU"/>
        </a:p>
      </dgm:t>
    </dgm:pt>
    <dgm:pt modelId="{B981D499-37C9-4280-B18E-DC555F4FB403}">
      <dgm:prSet phldrT="[Текст]"/>
      <dgm:spPr/>
      <dgm:t>
        <a:bodyPr/>
        <a:lstStyle/>
        <a:p>
          <a:endParaRPr lang="ru-RU" dirty="0"/>
        </a:p>
      </dgm:t>
    </dgm:pt>
    <dgm:pt modelId="{F684B167-8BAF-4853-98A4-9AB24601AD0F}" type="parTrans" cxnId="{3D802564-4B0D-4975-A934-A90DAE9B40F3}">
      <dgm:prSet/>
      <dgm:spPr/>
      <dgm:t>
        <a:bodyPr/>
        <a:lstStyle/>
        <a:p>
          <a:endParaRPr lang="ru-RU"/>
        </a:p>
      </dgm:t>
    </dgm:pt>
    <dgm:pt modelId="{F41A01E9-0EE4-45D1-ACE4-0AD9CE9ACBED}" type="sibTrans" cxnId="{3D802564-4B0D-4975-A934-A90DAE9B40F3}">
      <dgm:prSet/>
      <dgm:spPr/>
      <dgm:t>
        <a:bodyPr/>
        <a:lstStyle/>
        <a:p>
          <a:endParaRPr lang="ru-RU"/>
        </a:p>
      </dgm:t>
    </dgm:pt>
    <dgm:pt modelId="{259D4282-98A3-49EF-9B1C-2B5CE05FE503}">
      <dgm:prSet phldrT="[Текст]"/>
      <dgm:spPr/>
      <dgm:t>
        <a:bodyPr/>
        <a:lstStyle/>
        <a:p>
          <a:endParaRPr lang="ru-RU" dirty="0"/>
        </a:p>
      </dgm:t>
    </dgm:pt>
    <dgm:pt modelId="{B73B80B8-8B45-4FA1-AD18-9CA040E92B7E}" type="parTrans" cxnId="{16CEEBC5-51C3-4A83-BA40-84928B213F5B}">
      <dgm:prSet/>
      <dgm:spPr/>
      <dgm:t>
        <a:bodyPr/>
        <a:lstStyle/>
        <a:p>
          <a:endParaRPr lang="ru-RU"/>
        </a:p>
      </dgm:t>
    </dgm:pt>
    <dgm:pt modelId="{E6D6B4F7-5578-4EC7-81A6-14020F0D26E1}" type="sibTrans" cxnId="{16CEEBC5-51C3-4A83-BA40-84928B213F5B}">
      <dgm:prSet/>
      <dgm:spPr/>
      <dgm:t>
        <a:bodyPr/>
        <a:lstStyle/>
        <a:p>
          <a:endParaRPr lang="ru-RU"/>
        </a:p>
      </dgm:t>
    </dgm:pt>
    <dgm:pt modelId="{F8198875-6D65-4C55-9460-508B076AFEDA}">
      <dgm:prSet custT="1"/>
      <dgm:spPr>
        <a:solidFill>
          <a:schemeClr val="bg1">
            <a:lumMod val="50000"/>
            <a:alpha val="90000"/>
          </a:scheme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Грубый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89648-0CF6-40DE-AF11-BBA3669CBCF8}" type="parTrans" cxnId="{A7A22143-37CA-47A8-92A6-6ACEC1157F5B}">
      <dgm:prSet/>
      <dgm:spPr/>
      <dgm:t>
        <a:bodyPr/>
        <a:lstStyle/>
        <a:p>
          <a:endParaRPr lang="ru-RU"/>
        </a:p>
      </dgm:t>
    </dgm:pt>
    <dgm:pt modelId="{20EF739E-D14D-488C-AF87-33211A0FEA29}" type="sibTrans" cxnId="{A7A22143-37CA-47A8-92A6-6ACEC1157F5B}">
      <dgm:prSet/>
      <dgm:spPr/>
      <dgm:t>
        <a:bodyPr/>
        <a:lstStyle/>
        <a:p>
          <a:endParaRPr lang="ru-RU"/>
        </a:p>
      </dgm:t>
    </dgm:pt>
    <dgm:pt modelId="{B25F9C44-89CF-4250-A74D-FEC3F72DF819}">
      <dgm:prSet custT="1"/>
      <dgm:spPr>
        <a:solidFill>
          <a:schemeClr val="tx1">
            <a:lumMod val="75000"/>
            <a:lumOff val="25000"/>
            <a:alpha val="90000"/>
          </a:scheme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Гневный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B720E7-EC33-4616-8CF3-210795489D40}" type="parTrans" cxnId="{BF4AE953-6562-4165-AB4D-A02C47430A7A}">
      <dgm:prSet/>
      <dgm:spPr/>
      <dgm:t>
        <a:bodyPr/>
        <a:lstStyle/>
        <a:p>
          <a:endParaRPr lang="ru-RU"/>
        </a:p>
      </dgm:t>
    </dgm:pt>
    <dgm:pt modelId="{31358901-4C89-42B4-B133-E655C1411B2B}" type="sibTrans" cxnId="{BF4AE953-6562-4165-AB4D-A02C47430A7A}">
      <dgm:prSet/>
      <dgm:spPr/>
      <dgm:t>
        <a:bodyPr/>
        <a:lstStyle/>
        <a:p>
          <a:endParaRPr lang="ru-RU"/>
        </a:p>
      </dgm:t>
    </dgm:pt>
    <dgm:pt modelId="{59C4487F-53B2-4839-AD02-64BF5BD4400B}">
      <dgm:prSet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Грустный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36E2F5-D87B-474D-8885-F55C8391CB3E}" type="parTrans" cxnId="{DC5E949A-1158-4C4F-BCC7-AFDBE95E200D}">
      <dgm:prSet/>
      <dgm:spPr/>
      <dgm:t>
        <a:bodyPr/>
        <a:lstStyle/>
        <a:p>
          <a:endParaRPr lang="ru-RU"/>
        </a:p>
      </dgm:t>
    </dgm:pt>
    <dgm:pt modelId="{9D0B7C36-1A41-4637-88F8-47DBFF7F8C33}" type="sibTrans" cxnId="{DC5E949A-1158-4C4F-BCC7-AFDBE95E200D}">
      <dgm:prSet/>
      <dgm:spPr/>
      <dgm:t>
        <a:bodyPr/>
        <a:lstStyle/>
        <a:p>
          <a:endParaRPr lang="ru-RU"/>
        </a:p>
      </dgm:t>
    </dgm:pt>
    <dgm:pt modelId="{F4A919E9-7CF6-432A-AFF6-DDE67244FE48}">
      <dgm:prSet custT="1"/>
      <dgm:spPr>
        <a:solidFill>
          <a:srgbClr val="EB4315">
            <a:alpha val="90000"/>
          </a:srgb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Испуганный</a:t>
          </a:r>
          <a:endParaRPr lang="ru-RU" sz="2800" dirty="0">
            <a:solidFill>
              <a:srgbClr val="0000FF"/>
            </a:solidFill>
          </a:endParaRPr>
        </a:p>
      </dgm:t>
    </dgm:pt>
    <dgm:pt modelId="{411DFD41-9D15-4CBA-904C-D75A84380D5D}" type="parTrans" cxnId="{77633547-480F-4693-8930-A52376D5168E}">
      <dgm:prSet/>
      <dgm:spPr/>
      <dgm:t>
        <a:bodyPr/>
        <a:lstStyle/>
        <a:p>
          <a:endParaRPr lang="ru-RU"/>
        </a:p>
      </dgm:t>
    </dgm:pt>
    <dgm:pt modelId="{52F881DF-CEC3-4E46-AC49-64895530644D}" type="sibTrans" cxnId="{77633547-480F-4693-8930-A52376D5168E}">
      <dgm:prSet/>
      <dgm:spPr/>
      <dgm:t>
        <a:bodyPr/>
        <a:lstStyle/>
        <a:p>
          <a:endParaRPr lang="ru-RU"/>
        </a:p>
      </dgm:t>
    </dgm:pt>
    <dgm:pt modelId="{FEDA47F5-CC47-432D-9018-09B6457A09BD}">
      <dgm:prSet custT="1"/>
      <dgm:spPr>
        <a:solidFill>
          <a:schemeClr val="accent5">
            <a:lumMod val="50000"/>
            <a:alpha val="90000"/>
          </a:scheme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Обиженный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5472C-12F8-4C51-AD28-76404081C4BD}" type="parTrans" cxnId="{272BDF66-89EF-4608-9D14-B33624BF06AD}">
      <dgm:prSet/>
      <dgm:spPr/>
      <dgm:t>
        <a:bodyPr/>
        <a:lstStyle/>
        <a:p>
          <a:endParaRPr lang="ru-RU"/>
        </a:p>
      </dgm:t>
    </dgm:pt>
    <dgm:pt modelId="{92C214A1-1F50-4B7B-9E65-F3031CB07AC9}" type="sibTrans" cxnId="{272BDF66-89EF-4608-9D14-B33624BF06AD}">
      <dgm:prSet/>
      <dgm:spPr/>
      <dgm:t>
        <a:bodyPr/>
        <a:lstStyle/>
        <a:p>
          <a:endParaRPr lang="ru-RU"/>
        </a:p>
      </dgm:t>
    </dgm:pt>
    <dgm:pt modelId="{2D35DE18-012A-4EBC-AF2D-B8AE6F47207C}">
      <dgm:prSet custT="1"/>
      <dgm:spPr>
        <a:solidFill>
          <a:schemeClr val="accent2">
            <a:lumMod val="50000"/>
            <a:alpha val="90000"/>
          </a:scheme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Отчаянный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5A71F-40B9-4409-B15A-465A5D940A6F}" type="parTrans" cxnId="{358D13F2-BDC2-45D9-92DA-D6028A9A9A92}">
      <dgm:prSet/>
      <dgm:spPr/>
      <dgm:t>
        <a:bodyPr/>
        <a:lstStyle/>
        <a:p>
          <a:endParaRPr lang="ru-RU"/>
        </a:p>
      </dgm:t>
    </dgm:pt>
    <dgm:pt modelId="{4C24E914-93AF-48AD-9B57-570B1D165B3A}" type="sibTrans" cxnId="{358D13F2-BDC2-45D9-92DA-D6028A9A9A92}">
      <dgm:prSet/>
      <dgm:spPr/>
      <dgm:t>
        <a:bodyPr/>
        <a:lstStyle/>
        <a:p>
          <a:endParaRPr lang="ru-RU"/>
        </a:p>
      </dgm:t>
    </dgm:pt>
    <dgm:pt modelId="{304DB819-19B2-4330-A51D-7F216492D376}">
      <dgm:prSet custT="1"/>
      <dgm:spPr>
        <a:solidFill>
          <a:schemeClr val="tx1">
            <a:lumMod val="75000"/>
            <a:lumOff val="25000"/>
            <a:alpha val="90000"/>
          </a:schemeClr>
        </a:solidFill>
      </dgm:spPr>
      <dgm:t>
        <a:bodyPr/>
        <a:lstStyle/>
        <a:p>
          <a:r>
            <a: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Печальный</a:t>
          </a:r>
          <a:endParaRPr lang="ru-RU" sz="28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0ADAF-6DFC-4573-B762-9D2B6F9FC758}" type="parTrans" cxnId="{B58600D6-9D9E-4CC9-AD74-718EBD2B6B27}">
      <dgm:prSet/>
      <dgm:spPr/>
      <dgm:t>
        <a:bodyPr/>
        <a:lstStyle/>
        <a:p>
          <a:endParaRPr lang="ru-RU"/>
        </a:p>
      </dgm:t>
    </dgm:pt>
    <dgm:pt modelId="{E0EA91F8-745D-4DA0-B81B-7C415BDD6894}" type="sibTrans" cxnId="{B58600D6-9D9E-4CC9-AD74-718EBD2B6B27}">
      <dgm:prSet/>
      <dgm:spPr/>
      <dgm:t>
        <a:bodyPr/>
        <a:lstStyle/>
        <a:p>
          <a:endParaRPr lang="ru-RU"/>
        </a:p>
      </dgm:t>
    </dgm:pt>
    <dgm:pt modelId="{76BCC60A-7530-4D6F-81AA-B114616FA103}" type="pres">
      <dgm:prSet presAssocID="{658D47E0-7C80-45D8-91F2-8043C56612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1B4924-CE5E-4E3B-BB79-F9F9646C90BD}" type="pres">
      <dgm:prSet presAssocID="{280F4386-940B-405C-AD70-7A2A7350C7CC}" presName="composite" presStyleCnt="0"/>
      <dgm:spPr/>
    </dgm:pt>
    <dgm:pt modelId="{1176500F-2435-43D7-A60C-187A6ED9285E}" type="pres">
      <dgm:prSet presAssocID="{280F4386-940B-405C-AD70-7A2A7350C7CC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35318-BC63-48CC-9B59-5CA7295E87AE}" type="pres">
      <dgm:prSet presAssocID="{280F4386-940B-405C-AD70-7A2A7350C7CC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F8E1B-634A-46F1-B532-E44496C402B8}" type="pres">
      <dgm:prSet presAssocID="{295F509B-BFAF-47DF-8790-BDFC10EE97EC}" presName="sp" presStyleCnt="0"/>
      <dgm:spPr/>
    </dgm:pt>
    <dgm:pt modelId="{BBACB8EF-2ADB-4DAF-A7FF-B5A20F1EC5F5}" type="pres">
      <dgm:prSet presAssocID="{259D4282-98A3-49EF-9B1C-2B5CE05FE503}" presName="composite" presStyleCnt="0"/>
      <dgm:spPr/>
    </dgm:pt>
    <dgm:pt modelId="{7A5CDF72-6CAA-4DB5-A891-D15D85E0B0DF}" type="pres">
      <dgm:prSet presAssocID="{259D4282-98A3-49EF-9B1C-2B5CE05FE503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9E558-6BAE-42AD-A0D6-6BC183C58D15}" type="pres">
      <dgm:prSet presAssocID="{259D4282-98A3-49EF-9B1C-2B5CE05FE503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30182-20B4-4A29-87B4-C590647EE96A}" type="pres">
      <dgm:prSet presAssocID="{E6D6B4F7-5578-4EC7-81A6-14020F0D26E1}" presName="sp" presStyleCnt="0"/>
      <dgm:spPr/>
    </dgm:pt>
    <dgm:pt modelId="{A7ADC4DC-8297-44B4-96F1-A0A776592C84}" type="pres">
      <dgm:prSet presAssocID="{047B3B4B-EB00-4602-8ED5-C3AF33048096}" presName="composite" presStyleCnt="0"/>
      <dgm:spPr/>
    </dgm:pt>
    <dgm:pt modelId="{7DC52BD3-8BA5-4E06-9659-45DE13B6F42D}" type="pres">
      <dgm:prSet presAssocID="{047B3B4B-EB00-4602-8ED5-C3AF33048096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A811E-1365-4F70-B4FB-E0326FCBF279}" type="pres">
      <dgm:prSet presAssocID="{047B3B4B-EB00-4602-8ED5-C3AF33048096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5E939-E07C-4B0F-8EB4-2D7250084B41}" type="pres">
      <dgm:prSet presAssocID="{4F579202-A7FD-4022-BF6B-BA9CB8680151}" presName="sp" presStyleCnt="0"/>
      <dgm:spPr/>
    </dgm:pt>
    <dgm:pt modelId="{F291AC08-7D8C-4763-8BC8-84057635EADB}" type="pres">
      <dgm:prSet presAssocID="{6EECBF47-CC2E-4349-90B8-008AF05F747E}" presName="composite" presStyleCnt="0"/>
      <dgm:spPr/>
    </dgm:pt>
    <dgm:pt modelId="{8F1D1EA9-B145-46EC-8A9F-6ECFB60F8F6D}" type="pres">
      <dgm:prSet presAssocID="{6EECBF47-CC2E-4349-90B8-008AF05F747E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2F3FF-6810-496D-91A3-7C62E6076E89}" type="pres">
      <dgm:prSet presAssocID="{6EECBF47-CC2E-4349-90B8-008AF05F747E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26FA5-B876-404B-B5F6-EFC2925596C6}" type="pres">
      <dgm:prSet presAssocID="{639AD29C-7C15-43BE-A2C5-374E40D7998C}" presName="sp" presStyleCnt="0"/>
      <dgm:spPr/>
    </dgm:pt>
    <dgm:pt modelId="{A011B5C0-559B-4A73-8C74-A5EFCA2D5E6A}" type="pres">
      <dgm:prSet presAssocID="{79A228E8-33A6-4DF0-AFEC-53D8825EBE0F}" presName="composite" presStyleCnt="0"/>
      <dgm:spPr/>
    </dgm:pt>
    <dgm:pt modelId="{AD5B3E90-8B2C-4C18-9A9A-237C2C769B92}" type="pres">
      <dgm:prSet presAssocID="{79A228E8-33A6-4DF0-AFEC-53D8825EBE0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F436B8-AA6A-45ED-9164-4C0A23F8C3DA}" type="pres">
      <dgm:prSet presAssocID="{79A228E8-33A6-4DF0-AFEC-53D8825EBE0F}" presName="descendantText" presStyleLbl="alignAcc1" presStyleIdx="4" presStyleCnt="7" custLinFactNeighborY="-42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D8475-EFE2-4942-A86D-A32F8ED3C7D8}" type="pres">
      <dgm:prSet presAssocID="{D0290DAD-4E5A-49C5-A750-9A4D7CF094E2}" presName="sp" presStyleCnt="0"/>
      <dgm:spPr/>
    </dgm:pt>
    <dgm:pt modelId="{0C2F81A1-0BCE-43A0-9A7A-D6CEE67CBE9F}" type="pres">
      <dgm:prSet presAssocID="{6B8C305E-D2AC-44C4-88CD-81C18A8A2414}" presName="composite" presStyleCnt="0"/>
      <dgm:spPr/>
    </dgm:pt>
    <dgm:pt modelId="{AE73468D-793D-4203-930A-3F18E6466F7E}" type="pres">
      <dgm:prSet presAssocID="{6B8C305E-D2AC-44C4-88CD-81C18A8A2414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6ED48-4E7A-4094-A312-D4566B13BDB5}" type="pres">
      <dgm:prSet presAssocID="{6B8C305E-D2AC-44C4-88CD-81C18A8A2414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9E575-0EA4-417B-A29B-49779FC28A82}" type="pres">
      <dgm:prSet presAssocID="{046838EE-6164-4A3A-A073-3ABCF0F5E1C8}" presName="sp" presStyleCnt="0"/>
      <dgm:spPr/>
    </dgm:pt>
    <dgm:pt modelId="{9DF9C521-0CF6-4F65-BFCC-5954DB7D4666}" type="pres">
      <dgm:prSet presAssocID="{B981D499-37C9-4280-B18E-DC555F4FB403}" presName="composite" presStyleCnt="0"/>
      <dgm:spPr/>
    </dgm:pt>
    <dgm:pt modelId="{DD4C4A39-B787-4D23-B840-25AE4E32B288}" type="pres">
      <dgm:prSet presAssocID="{B981D499-37C9-4280-B18E-DC555F4FB403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C6492-4F13-4B44-8DAA-D6F6CFF0F077}" type="pres">
      <dgm:prSet presAssocID="{B981D499-37C9-4280-B18E-DC555F4FB403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802564-4B0D-4975-A934-A90DAE9B40F3}" srcId="{658D47E0-7C80-45D8-91F2-8043C5661241}" destId="{B981D499-37C9-4280-B18E-DC555F4FB403}" srcOrd="6" destOrd="0" parTransId="{F684B167-8BAF-4853-98A4-9AB24601AD0F}" sibTransId="{F41A01E9-0EE4-45D1-ACE4-0AD9CE9ACBED}"/>
    <dgm:cxn modelId="{16B21115-86A7-4455-8D39-6CA9A97F5799}" type="presOf" srcId="{304DB819-19B2-4330-A51D-7F216492D376}" destId="{50FC6492-4F13-4B44-8DAA-D6F6CFF0F077}" srcOrd="0" destOrd="0" presId="urn:microsoft.com/office/officeart/2005/8/layout/chevron2"/>
    <dgm:cxn modelId="{358D13F2-BDC2-45D9-92DA-D6028A9A9A92}" srcId="{6B8C305E-D2AC-44C4-88CD-81C18A8A2414}" destId="{2D35DE18-012A-4EBC-AF2D-B8AE6F47207C}" srcOrd="0" destOrd="0" parTransId="{5045A71F-40B9-4409-B15A-465A5D940A6F}" sibTransId="{4C24E914-93AF-48AD-9B57-570B1D165B3A}"/>
    <dgm:cxn modelId="{272BDF66-89EF-4608-9D14-B33624BF06AD}" srcId="{79A228E8-33A6-4DF0-AFEC-53D8825EBE0F}" destId="{FEDA47F5-CC47-432D-9018-09B6457A09BD}" srcOrd="0" destOrd="0" parTransId="{17F5472C-12F8-4C51-AD28-76404081C4BD}" sibTransId="{92C214A1-1F50-4B7B-9E65-F3031CB07AC9}"/>
    <dgm:cxn modelId="{A7A22143-37CA-47A8-92A6-6ACEC1157F5B}" srcId="{280F4386-940B-405C-AD70-7A2A7350C7CC}" destId="{F8198875-6D65-4C55-9460-508B076AFEDA}" srcOrd="0" destOrd="0" parTransId="{F4D89648-0CF6-40DE-AF11-BBA3669CBCF8}" sibTransId="{20EF739E-D14D-488C-AF87-33211A0FEA29}"/>
    <dgm:cxn modelId="{F5CE7524-5DA9-486C-AD07-6DCCAC3B0081}" type="presOf" srcId="{B981D499-37C9-4280-B18E-DC555F4FB403}" destId="{DD4C4A39-B787-4D23-B840-25AE4E32B288}" srcOrd="0" destOrd="0" presId="urn:microsoft.com/office/officeart/2005/8/layout/chevron2"/>
    <dgm:cxn modelId="{BE7DDFBE-3704-4D51-AF4E-3AD3E42CF60F}" type="presOf" srcId="{B25F9C44-89CF-4250-A74D-FEC3F72DF819}" destId="{67A9E558-6BAE-42AD-A0D6-6BC183C58D15}" srcOrd="0" destOrd="0" presId="urn:microsoft.com/office/officeart/2005/8/layout/chevron2"/>
    <dgm:cxn modelId="{B8498941-E104-4016-B1DC-257B5643ACF7}" type="presOf" srcId="{2D35DE18-012A-4EBC-AF2D-B8AE6F47207C}" destId="{1F06ED48-4E7A-4094-A312-D4566B13BDB5}" srcOrd="0" destOrd="0" presId="urn:microsoft.com/office/officeart/2005/8/layout/chevron2"/>
    <dgm:cxn modelId="{40EFD08C-2893-4C82-BF97-7829D5C33237}" type="presOf" srcId="{F4A919E9-7CF6-432A-AFF6-DDE67244FE48}" destId="{7FF2F3FF-6810-496D-91A3-7C62E6076E89}" srcOrd="0" destOrd="0" presId="urn:microsoft.com/office/officeart/2005/8/layout/chevron2"/>
    <dgm:cxn modelId="{FC3060EB-A1EC-4AC8-9AC3-743F057A903E}" srcId="{658D47E0-7C80-45D8-91F2-8043C5661241}" destId="{6B8C305E-D2AC-44C4-88CD-81C18A8A2414}" srcOrd="5" destOrd="0" parTransId="{7C784849-416E-438D-B969-C2D41AC2350F}" sibTransId="{046838EE-6164-4A3A-A073-3ABCF0F5E1C8}"/>
    <dgm:cxn modelId="{69A8CF97-5B7F-4A2D-88E8-951BE0FFB637}" type="presOf" srcId="{259D4282-98A3-49EF-9B1C-2B5CE05FE503}" destId="{7A5CDF72-6CAA-4DB5-A891-D15D85E0B0DF}" srcOrd="0" destOrd="0" presId="urn:microsoft.com/office/officeart/2005/8/layout/chevron2"/>
    <dgm:cxn modelId="{FD37421F-0C52-4D60-BD1B-7C194FD38EE3}" srcId="{658D47E0-7C80-45D8-91F2-8043C5661241}" destId="{047B3B4B-EB00-4602-8ED5-C3AF33048096}" srcOrd="2" destOrd="0" parTransId="{17B48D48-201F-4320-8527-1951F14B5673}" sibTransId="{4F579202-A7FD-4022-BF6B-BA9CB8680151}"/>
    <dgm:cxn modelId="{BF4AE953-6562-4165-AB4D-A02C47430A7A}" srcId="{259D4282-98A3-49EF-9B1C-2B5CE05FE503}" destId="{B25F9C44-89CF-4250-A74D-FEC3F72DF819}" srcOrd="0" destOrd="0" parTransId="{F2B720E7-EC33-4616-8CF3-210795489D40}" sibTransId="{31358901-4C89-42B4-B133-E655C1411B2B}"/>
    <dgm:cxn modelId="{77633547-480F-4693-8930-A52376D5168E}" srcId="{6EECBF47-CC2E-4349-90B8-008AF05F747E}" destId="{F4A919E9-7CF6-432A-AFF6-DDE67244FE48}" srcOrd="0" destOrd="0" parTransId="{411DFD41-9D15-4CBA-904C-D75A84380D5D}" sibTransId="{52F881DF-CEC3-4E46-AC49-64895530644D}"/>
    <dgm:cxn modelId="{DC5E949A-1158-4C4F-BCC7-AFDBE95E200D}" srcId="{047B3B4B-EB00-4602-8ED5-C3AF33048096}" destId="{59C4487F-53B2-4839-AD02-64BF5BD4400B}" srcOrd="0" destOrd="0" parTransId="{9936E2F5-D87B-474D-8885-F55C8391CB3E}" sibTransId="{9D0B7C36-1A41-4637-88F8-47DBFF7F8C33}"/>
    <dgm:cxn modelId="{B58600D6-9D9E-4CC9-AD74-718EBD2B6B27}" srcId="{B981D499-37C9-4280-B18E-DC555F4FB403}" destId="{304DB819-19B2-4330-A51D-7F216492D376}" srcOrd="0" destOrd="0" parTransId="{AB60ADAF-6DFC-4573-B762-9D2B6F9FC758}" sibTransId="{E0EA91F8-745D-4DA0-B81B-7C415BDD6894}"/>
    <dgm:cxn modelId="{F0697863-8517-461B-90B9-2100C613C36F}" type="presOf" srcId="{6EECBF47-CC2E-4349-90B8-008AF05F747E}" destId="{8F1D1EA9-B145-46EC-8A9F-6ECFB60F8F6D}" srcOrd="0" destOrd="0" presId="urn:microsoft.com/office/officeart/2005/8/layout/chevron2"/>
    <dgm:cxn modelId="{B3EFD674-3E8C-4BB8-AA0F-9B863AE218C5}" srcId="{658D47E0-7C80-45D8-91F2-8043C5661241}" destId="{6EECBF47-CC2E-4349-90B8-008AF05F747E}" srcOrd="3" destOrd="0" parTransId="{86940E52-14EE-4178-BB0C-1FD4642A9A5F}" sibTransId="{639AD29C-7C15-43BE-A2C5-374E40D7998C}"/>
    <dgm:cxn modelId="{CA2110F7-E6DE-4EA6-8FB8-75087935DE90}" type="presOf" srcId="{280F4386-940B-405C-AD70-7A2A7350C7CC}" destId="{1176500F-2435-43D7-A60C-187A6ED9285E}" srcOrd="0" destOrd="0" presId="urn:microsoft.com/office/officeart/2005/8/layout/chevron2"/>
    <dgm:cxn modelId="{6BBC08F0-21CF-44DB-984E-C0DF05E5DFB6}" type="presOf" srcId="{F8198875-6D65-4C55-9460-508B076AFEDA}" destId="{0EC35318-BC63-48CC-9B59-5CA7295E87AE}" srcOrd="0" destOrd="0" presId="urn:microsoft.com/office/officeart/2005/8/layout/chevron2"/>
    <dgm:cxn modelId="{C8DD7B62-2679-4FB9-A49F-467AC5DE8E3A}" type="presOf" srcId="{59C4487F-53B2-4839-AD02-64BF5BD4400B}" destId="{D3CA811E-1365-4F70-B4FB-E0326FCBF279}" srcOrd="0" destOrd="0" presId="urn:microsoft.com/office/officeart/2005/8/layout/chevron2"/>
    <dgm:cxn modelId="{C7948794-FC53-44E0-BD71-39A9BFD476F9}" srcId="{658D47E0-7C80-45D8-91F2-8043C5661241}" destId="{280F4386-940B-405C-AD70-7A2A7350C7CC}" srcOrd="0" destOrd="0" parTransId="{F72F6B69-3DA4-417C-8966-A6311A5AAC1B}" sibTransId="{295F509B-BFAF-47DF-8790-BDFC10EE97EC}"/>
    <dgm:cxn modelId="{AF184732-6A17-4B73-9FC0-7E8FC685733A}" type="presOf" srcId="{658D47E0-7C80-45D8-91F2-8043C5661241}" destId="{76BCC60A-7530-4D6F-81AA-B114616FA103}" srcOrd="0" destOrd="0" presId="urn:microsoft.com/office/officeart/2005/8/layout/chevron2"/>
    <dgm:cxn modelId="{5DB596E5-DC4F-4F4D-84C4-BBDFDBA2E151}" type="presOf" srcId="{FEDA47F5-CC47-432D-9018-09B6457A09BD}" destId="{6DF436B8-AA6A-45ED-9164-4C0A23F8C3DA}" srcOrd="0" destOrd="0" presId="urn:microsoft.com/office/officeart/2005/8/layout/chevron2"/>
    <dgm:cxn modelId="{16CEEBC5-51C3-4A83-BA40-84928B213F5B}" srcId="{658D47E0-7C80-45D8-91F2-8043C5661241}" destId="{259D4282-98A3-49EF-9B1C-2B5CE05FE503}" srcOrd="1" destOrd="0" parTransId="{B73B80B8-8B45-4FA1-AD18-9CA040E92B7E}" sibTransId="{E6D6B4F7-5578-4EC7-81A6-14020F0D26E1}"/>
    <dgm:cxn modelId="{67C3332E-A23C-4E38-9304-E0A74CCFA560}" type="presOf" srcId="{047B3B4B-EB00-4602-8ED5-C3AF33048096}" destId="{7DC52BD3-8BA5-4E06-9659-45DE13B6F42D}" srcOrd="0" destOrd="0" presId="urn:microsoft.com/office/officeart/2005/8/layout/chevron2"/>
    <dgm:cxn modelId="{6A72153B-0D0C-4E97-9BFB-380B34394AAA}" srcId="{658D47E0-7C80-45D8-91F2-8043C5661241}" destId="{79A228E8-33A6-4DF0-AFEC-53D8825EBE0F}" srcOrd="4" destOrd="0" parTransId="{FF5ECA61-5D22-44E5-9131-C21C98980760}" sibTransId="{D0290DAD-4E5A-49C5-A750-9A4D7CF094E2}"/>
    <dgm:cxn modelId="{48C77D02-DB57-4733-A9FA-E89C8441C586}" type="presOf" srcId="{6B8C305E-D2AC-44C4-88CD-81C18A8A2414}" destId="{AE73468D-793D-4203-930A-3F18E6466F7E}" srcOrd="0" destOrd="0" presId="urn:microsoft.com/office/officeart/2005/8/layout/chevron2"/>
    <dgm:cxn modelId="{5A59064B-FE4E-4409-9FAF-A647B9445FB6}" type="presOf" srcId="{79A228E8-33A6-4DF0-AFEC-53D8825EBE0F}" destId="{AD5B3E90-8B2C-4C18-9A9A-237C2C769B92}" srcOrd="0" destOrd="0" presId="urn:microsoft.com/office/officeart/2005/8/layout/chevron2"/>
    <dgm:cxn modelId="{E3E0AE20-E9DA-4D7E-AE92-2224BED3F8FD}" type="presParOf" srcId="{76BCC60A-7530-4D6F-81AA-B114616FA103}" destId="{831B4924-CE5E-4E3B-BB79-F9F9646C90BD}" srcOrd="0" destOrd="0" presId="urn:microsoft.com/office/officeart/2005/8/layout/chevron2"/>
    <dgm:cxn modelId="{63D3A717-8CEE-4514-89B2-582272EE0634}" type="presParOf" srcId="{831B4924-CE5E-4E3B-BB79-F9F9646C90BD}" destId="{1176500F-2435-43D7-A60C-187A6ED9285E}" srcOrd="0" destOrd="0" presId="urn:microsoft.com/office/officeart/2005/8/layout/chevron2"/>
    <dgm:cxn modelId="{E887E8C6-2BDB-4F2D-A9C3-8FBC95FA59B9}" type="presParOf" srcId="{831B4924-CE5E-4E3B-BB79-F9F9646C90BD}" destId="{0EC35318-BC63-48CC-9B59-5CA7295E87AE}" srcOrd="1" destOrd="0" presId="urn:microsoft.com/office/officeart/2005/8/layout/chevron2"/>
    <dgm:cxn modelId="{CFD00D39-2166-410C-B717-9F762CB428CE}" type="presParOf" srcId="{76BCC60A-7530-4D6F-81AA-B114616FA103}" destId="{AD8F8E1B-634A-46F1-B532-E44496C402B8}" srcOrd="1" destOrd="0" presId="urn:microsoft.com/office/officeart/2005/8/layout/chevron2"/>
    <dgm:cxn modelId="{B70DF331-9A6F-4537-8B4A-A386C0A99CCF}" type="presParOf" srcId="{76BCC60A-7530-4D6F-81AA-B114616FA103}" destId="{BBACB8EF-2ADB-4DAF-A7FF-B5A20F1EC5F5}" srcOrd="2" destOrd="0" presId="urn:microsoft.com/office/officeart/2005/8/layout/chevron2"/>
    <dgm:cxn modelId="{16AA4664-DF60-4D77-A6D6-4CF3712B4C5B}" type="presParOf" srcId="{BBACB8EF-2ADB-4DAF-A7FF-B5A20F1EC5F5}" destId="{7A5CDF72-6CAA-4DB5-A891-D15D85E0B0DF}" srcOrd="0" destOrd="0" presId="urn:microsoft.com/office/officeart/2005/8/layout/chevron2"/>
    <dgm:cxn modelId="{BA19079D-72EE-4FA5-A09B-A7E2BAFA3DD3}" type="presParOf" srcId="{BBACB8EF-2ADB-4DAF-A7FF-B5A20F1EC5F5}" destId="{67A9E558-6BAE-42AD-A0D6-6BC183C58D15}" srcOrd="1" destOrd="0" presId="urn:microsoft.com/office/officeart/2005/8/layout/chevron2"/>
    <dgm:cxn modelId="{2D6FD76B-7410-474C-868B-6ABF4EDE0B75}" type="presParOf" srcId="{76BCC60A-7530-4D6F-81AA-B114616FA103}" destId="{2D830182-20B4-4A29-87B4-C590647EE96A}" srcOrd="3" destOrd="0" presId="urn:microsoft.com/office/officeart/2005/8/layout/chevron2"/>
    <dgm:cxn modelId="{64320CFC-6E67-4309-8926-A090B7F27A80}" type="presParOf" srcId="{76BCC60A-7530-4D6F-81AA-B114616FA103}" destId="{A7ADC4DC-8297-44B4-96F1-A0A776592C84}" srcOrd="4" destOrd="0" presId="urn:microsoft.com/office/officeart/2005/8/layout/chevron2"/>
    <dgm:cxn modelId="{B0A58BF6-B498-4EF2-941B-7A8BC51D320E}" type="presParOf" srcId="{A7ADC4DC-8297-44B4-96F1-A0A776592C84}" destId="{7DC52BD3-8BA5-4E06-9659-45DE13B6F42D}" srcOrd="0" destOrd="0" presId="urn:microsoft.com/office/officeart/2005/8/layout/chevron2"/>
    <dgm:cxn modelId="{5853EEB5-0EAF-44B2-B0F4-2823910CCD09}" type="presParOf" srcId="{A7ADC4DC-8297-44B4-96F1-A0A776592C84}" destId="{D3CA811E-1365-4F70-B4FB-E0326FCBF279}" srcOrd="1" destOrd="0" presId="urn:microsoft.com/office/officeart/2005/8/layout/chevron2"/>
    <dgm:cxn modelId="{858DB05F-4D6E-4BD3-AE91-A934701E5243}" type="presParOf" srcId="{76BCC60A-7530-4D6F-81AA-B114616FA103}" destId="{34B5E939-E07C-4B0F-8EB4-2D7250084B41}" srcOrd="5" destOrd="0" presId="urn:microsoft.com/office/officeart/2005/8/layout/chevron2"/>
    <dgm:cxn modelId="{2EF29240-632E-43AA-A39C-6920BE3DE475}" type="presParOf" srcId="{76BCC60A-7530-4D6F-81AA-B114616FA103}" destId="{F291AC08-7D8C-4763-8BC8-84057635EADB}" srcOrd="6" destOrd="0" presId="urn:microsoft.com/office/officeart/2005/8/layout/chevron2"/>
    <dgm:cxn modelId="{D1C3E812-5854-4527-8B2F-10C80D3F47F7}" type="presParOf" srcId="{F291AC08-7D8C-4763-8BC8-84057635EADB}" destId="{8F1D1EA9-B145-46EC-8A9F-6ECFB60F8F6D}" srcOrd="0" destOrd="0" presId="urn:microsoft.com/office/officeart/2005/8/layout/chevron2"/>
    <dgm:cxn modelId="{3E1DC0DB-ADED-4442-A844-F1FCB4997145}" type="presParOf" srcId="{F291AC08-7D8C-4763-8BC8-84057635EADB}" destId="{7FF2F3FF-6810-496D-91A3-7C62E6076E89}" srcOrd="1" destOrd="0" presId="urn:microsoft.com/office/officeart/2005/8/layout/chevron2"/>
    <dgm:cxn modelId="{67B14A20-A45A-4DC7-9334-49B4784ED6C1}" type="presParOf" srcId="{76BCC60A-7530-4D6F-81AA-B114616FA103}" destId="{23E26FA5-B876-404B-B5F6-EFC2925596C6}" srcOrd="7" destOrd="0" presId="urn:microsoft.com/office/officeart/2005/8/layout/chevron2"/>
    <dgm:cxn modelId="{1BF898D9-062F-4B05-874D-7BBF366BE867}" type="presParOf" srcId="{76BCC60A-7530-4D6F-81AA-B114616FA103}" destId="{A011B5C0-559B-4A73-8C74-A5EFCA2D5E6A}" srcOrd="8" destOrd="0" presId="urn:microsoft.com/office/officeart/2005/8/layout/chevron2"/>
    <dgm:cxn modelId="{E3A73B55-7913-4734-A188-0F521E4A04E8}" type="presParOf" srcId="{A011B5C0-559B-4A73-8C74-A5EFCA2D5E6A}" destId="{AD5B3E90-8B2C-4C18-9A9A-237C2C769B92}" srcOrd="0" destOrd="0" presId="urn:microsoft.com/office/officeart/2005/8/layout/chevron2"/>
    <dgm:cxn modelId="{2A3758A2-693A-436F-89ED-72EB4AE00FD3}" type="presParOf" srcId="{A011B5C0-559B-4A73-8C74-A5EFCA2D5E6A}" destId="{6DF436B8-AA6A-45ED-9164-4C0A23F8C3DA}" srcOrd="1" destOrd="0" presId="urn:microsoft.com/office/officeart/2005/8/layout/chevron2"/>
    <dgm:cxn modelId="{1032C4AE-C9D1-4331-B2AE-A6A8784D92B3}" type="presParOf" srcId="{76BCC60A-7530-4D6F-81AA-B114616FA103}" destId="{DC5D8475-EFE2-4942-A86D-A32F8ED3C7D8}" srcOrd="9" destOrd="0" presId="urn:microsoft.com/office/officeart/2005/8/layout/chevron2"/>
    <dgm:cxn modelId="{DF69A0A0-6331-4D50-BBB1-D58F12778AB8}" type="presParOf" srcId="{76BCC60A-7530-4D6F-81AA-B114616FA103}" destId="{0C2F81A1-0BCE-43A0-9A7A-D6CEE67CBE9F}" srcOrd="10" destOrd="0" presId="urn:microsoft.com/office/officeart/2005/8/layout/chevron2"/>
    <dgm:cxn modelId="{7B52021F-5767-46F9-ACAB-32137C3B6957}" type="presParOf" srcId="{0C2F81A1-0BCE-43A0-9A7A-D6CEE67CBE9F}" destId="{AE73468D-793D-4203-930A-3F18E6466F7E}" srcOrd="0" destOrd="0" presId="urn:microsoft.com/office/officeart/2005/8/layout/chevron2"/>
    <dgm:cxn modelId="{D3F06807-D987-420F-AB54-C96D09AA83C7}" type="presParOf" srcId="{0C2F81A1-0BCE-43A0-9A7A-D6CEE67CBE9F}" destId="{1F06ED48-4E7A-4094-A312-D4566B13BDB5}" srcOrd="1" destOrd="0" presId="urn:microsoft.com/office/officeart/2005/8/layout/chevron2"/>
    <dgm:cxn modelId="{ED5ED1C3-755C-478E-8E5D-DB2279F092C9}" type="presParOf" srcId="{76BCC60A-7530-4D6F-81AA-B114616FA103}" destId="{1709E575-0EA4-417B-A29B-49779FC28A82}" srcOrd="11" destOrd="0" presId="urn:microsoft.com/office/officeart/2005/8/layout/chevron2"/>
    <dgm:cxn modelId="{57F38DB8-9E3E-4D90-B54B-415AB3A0AA5E}" type="presParOf" srcId="{76BCC60A-7530-4D6F-81AA-B114616FA103}" destId="{9DF9C521-0CF6-4F65-BFCC-5954DB7D4666}" srcOrd="12" destOrd="0" presId="urn:microsoft.com/office/officeart/2005/8/layout/chevron2"/>
    <dgm:cxn modelId="{80CC81C7-971D-4FB9-8351-4C29B0276CBB}" type="presParOf" srcId="{9DF9C521-0CF6-4F65-BFCC-5954DB7D4666}" destId="{DD4C4A39-B787-4D23-B840-25AE4E32B288}" srcOrd="0" destOrd="0" presId="urn:microsoft.com/office/officeart/2005/8/layout/chevron2"/>
    <dgm:cxn modelId="{AECA0A2C-2AAA-40B7-921A-2150F8E3DD6E}" type="presParOf" srcId="{9DF9C521-0CF6-4F65-BFCC-5954DB7D4666}" destId="{50FC6492-4F13-4B44-8DAA-D6F6CFF0F07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6500F-2435-43D7-A60C-187A6ED9285E}">
      <dsp:nvSpPr>
        <dsp:cNvPr id="0" name=""/>
        <dsp:cNvSpPr/>
      </dsp:nvSpPr>
      <dsp:spPr>
        <a:xfrm rot="5400000">
          <a:off x="-113353" y="114330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65468"/>
        <a:ext cx="528981" cy="226707"/>
      </dsp:txXfrm>
    </dsp:sp>
    <dsp:sp modelId="{0EC35318-BC63-48CC-9B59-5CA7295E87AE}">
      <dsp:nvSpPr>
        <dsp:cNvPr id="0" name=""/>
        <dsp:cNvSpPr/>
      </dsp:nvSpPr>
      <dsp:spPr>
        <a:xfrm rot="5400000">
          <a:off x="2061707" y="-1531748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Нежность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24955"/>
        <a:ext cx="3532670" cy="443241"/>
      </dsp:txXfrm>
    </dsp:sp>
    <dsp:sp modelId="{7A5CDF72-6CAA-4DB5-A891-D15D85E0B0DF}">
      <dsp:nvSpPr>
        <dsp:cNvPr id="0" name=""/>
        <dsp:cNvSpPr/>
      </dsp:nvSpPr>
      <dsp:spPr>
        <a:xfrm rot="5400000">
          <a:off x="-113353" y="785403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936541"/>
        <a:ext cx="528981" cy="226707"/>
      </dsp:txXfrm>
    </dsp:sp>
    <dsp:sp modelId="{67A9E558-6BAE-42AD-A0D6-6BC183C58D15}">
      <dsp:nvSpPr>
        <dsp:cNvPr id="0" name=""/>
        <dsp:cNvSpPr/>
      </dsp:nvSpPr>
      <dsp:spPr>
        <a:xfrm rot="5400000">
          <a:off x="2061707" y="-860675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Бодрость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696028"/>
        <a:ext cx="3532670" cy="443241"/>
      </dsp:txXfrm>
    </dsp:sp>
    <dsp:sp modelId="{7DC52BD3-8BA5-4E06-9659-45DE13B6F42D}">
      <dsp:nvSpPr>
        <dsp:cNvPr id="0" name=""/>
        <dsp:cNvSpPr/>
      </dsp:nvSpPr>
      <dsp:spPr>
        <a:xfrm rot="5400000">
          <a:off x="-113353" y="1456476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1607614"/>
        <a:ext cx="528981" cy="226707"/>
      </dsp:txXfrm>
    </dsp:sp>
    <dsp:sp modelId="{D3CA811E-1365-4F70-B4FB-E0326FCBF279}">
      <dsp:nvSpPr>
        <dsp:cNvPr id="0" name=""/>
        <dsp:cNvSpPr/>
      </dsp:nvSpPr>
      <dsp:spPr>
        <a:xfrm rot="5400000">
          <a:off x="2061707" y="-189602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Веселье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1367101"/>
        <a:ext cx="3532670" cy="443241"/>
      </dsp:txXfrm>
    </dsp:sp>
    <dsp:sp modelId="{8F1D1EA9-B145-46EC-8A9F-6ECFB60F8F6D}">
      <dsp:nvSpPr>
        <dsp:cNvPr id="0" name=""/>
        <dsp:cNvSpPr/>
      </dsp:nvSpPr>
      <dsp:spPr>
        <a:xfrm rot="5400000">
          <a:off x="-113353" y="2127549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278687"/>
        <a:ext cx="528981" cy="226707"/>
      </dsp:txXfrm>
    </dsp:sp>
    <dsp:sp modelId="{7FF2F3FF-6810-496D-91A3-7C62E6076E89}">
      <dsp:nvSpPr>
        <dsp:cNvPr id="0" name=""/>
        <dsp:cNvSpPr/>
      </dsp:nvSpPr>
      <dsp:spPr>
        <a:xfrm rot="5400000">
          <a:off x="2061707" y="481470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Жизнерадостност</a:t>
          </a:r>
          <a:r>
            <a:rPr lang="ru-RU" sz="2800" kern="1200" dirty="0" smtClean="0">
              <a:solidFill>
                <a:srgbClr val="0000FF"/>
              </a:solidFill>
            </a:rPr>
            <a:t>ь</a:t>
          </a:r>
          <a:endParaRPr lang="ru-RU" sz="2800" kern="1200" dirty="0">
            <a:solidFill>
              <a:srgbClr val="0000FF"/>
            </a:solidFill>
          </a:endParaRPr>
        </a:p>
      </dsp:txBody>
      <dsp:txXfrm rot="-5400000">
        <a:off x="528982" y="2038173"/>
        <a:ext cx="3532670" cy="443241"/>
      </dsp:txXfrm>
    </dsp:sp>
    <dsp:sp modelId="{AD5B3E90-8B2C-4C18-9A9A-237C2C769B92}">
      <dsp:nvSpPr>
        <dsp:cNvPr id="0" name=""/>
        <dsp:cNvSpPr/>
      </dsp:nvSpPr>
      <dsp:spPr>
        <a:xfrm rot="5400000">
          <a:off x="-113353" y="2798622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949760"/>
        <a:ext cx="528981" cy="226707"/>
      </dsp:txXfrm>
    </dsp:sp>
    <dsp:sp modelId="{6DF436B8-AA6A-45ED-9164-4C0A23F8C3DA}">
      <dsp:nvSpPr>
        <dsp:cNvPr id="0" name=""/>
        <dsp:cNvSpPr/>
      </dsp:nvSpPr>
      <dsp:spPr>
        <a:xfrm rot="5400000">
          <a:off x="2061707" y="1152543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Счастье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2709246"/>
        <a:ext cx="3532670" cy="443241"/>
      </dsp:txXfrm>
    </dsp:sp>
    <dsp:sp modelId="{AE73468D-793D-4203-930A-3F18E6466F7E}">
      <dsp:nvSpPr>
        <dsp:cNvPr id="0" name=""/>
        <dsp:cNvSpPr/>
      </dsp:nvSpPr>
      <dsp:spPr>
        <a:xfrm rot="5400000">
          <a:off x="-113353" y="3469694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3620832"/>
        <a:ext cx="528981" cy="226707"/>
      </dsp:txXfrm>
    </dsp:sp>
    <dsp:sp modelId="{1F06ED48-4E7A-4094-A312-D4566B13BDB5}">
      <dsp:nvSpPr>
        <dsp:cNvPr id="0" name=""/>
        <dsp:cNvSpPr/>
      </dsp:nvSpPr>
      <dsp:spPr>
        <a:xfrm rot="5400000">
          <a:off x="2061707" y="1823616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Радость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3380319"/>
        <a:ext cx="3532670" cy="443241"/>
      </dsp:txXfrm>
    </dsp:sp>
    <dsp:sp modelId="{DD4C4A39-B787-4D23-B840-25AE4E32B288}">
      <dsp:nvSpPr>
        <dsp:cNvPr id="0" name=""/>
        <dsp:cNvSpPr/>
      </dsp:nvSpPr>
      <dsp:spPr>
        <a:xfrm rot="5400000">
          <a:off x="-113353" y="4140767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4291905"/>
        <a:ext cx="528981" cy="226707"/>
      </dsp:txXfrm>
    </dsp:sp>
    <dsp:sp modelId="{50FC6492-4F13-4B44-8DAA-D6F6CFF0F077}">
      <dsp:nvSpPr>
        <dsp:cNvPr id="0" name=""/>
        <dsp:cNvSpPr/>
      </dsp:nvSpPr>
      <dsp:spPr>
        <a:xfrm rot="5400000">
          <a:off x="2061707" y="2494689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Восторг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4051392"/>
        <a:ext cx="3532670" cy="443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6500F-2435-43D7-A60C-187A6ED9285E}">
      <dsp:nvSpPr>
        <dsp:cNvPr id="0" name=""/>
        <dsp:cNvSpPr/>
      </dsp:nvSpPr>
      <dsp:spPr>
        <a:xfrm rot="5400000">
          <a:off x="-113353" y="114330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65468"/>
        <a:ext cx="528981" cy="226707"/>
      </dsp:txXfrm>
    </dsp:sp>
    <dsp:sp modelId="{0EC35318-BC63-48CC-9B59-5CA7295E87AE}">
      <dsp:nvSpPr>
        <dsp:cNvPr id="0" name=""/>
        <dsp:cNvSpPr/>
      </dsp:nvSpPr>
      <dsp:spPr>
        <a:xfrm rot="5400000">
          <a:off x="2061707" y="-1531748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Грубость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24955"/>
        <a:ext cx="3532670" cy="443241"/>
      </dsp:txXfrm>
    </dsp:sp>
    <dsp:sp modelId="{7A5CDF72-6CAA-4DB5-A891-D15D85E0B0DF}">
      <dsp:nvSpPr>
        <dsp:cNvPr id="0" name=""/>
        <dsp:cNvSpPr/>
      </dsp:nvSpPr>
      <dsp:spPr>
        <a:xfrm rot="5400000">
          <a:off x="-113353" y="785403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936541"/>
        <a:ext cx="528981" cy="226707"/>
      </dsp:txXfrm>
    </dsp:sp>
    <dsp:sp modelId="{67A9E558-6BAE-42AD-A0D6-6BC183C58D15}">
      <dsp:nvSpPr>
        <dsp:cNvPr id="0" name=""/>
        <dsp:cNvSpPr/>
      </dsp:nvSpPr>
      <dsp:spPr>
        <a:xfrm rot="5400000">
          <a:off x="2061707" y="-860675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Гнев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696028"/>
        <a:ext cx="3532670" cy="443241"/>
      </dsp:txXfrm>
    </dsp:sp>
    <dsp:sp modelId="{7DC52BD3-8BA5-4E06-9659-45DE13B6F42D}">
      <dsp:nvSpPr>
        <dsp:cNvPr id="0" name=""/>
        <dsp:cNvSpPr/>
      </dsp:nvSpPr>
      <dsp:spPr>
        <a:xfrm rot="5400000">
          <a:off x="-113353" y="1456476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1607614"/>
        <a:ext cx="528981" cy="226707"/>
      </dsp:txXfrm>
    </dsp:sp>
    <dsp:sp modelId="{D3CA811E-1365-4F70-B4FB-E0326FCBF279}">
      <dsp:nvSpPr>
        <dsp:cNvPr id="0" name=""/>
        <dsp:cNvSpPr/>
      </dsp:nvSpPr>
      <dsp:spPr>
        <a:xfrm rot="5400000">
          <a:off x="2061707" y="-189602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Грусть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1367101"/>
        <a:ext cx="3532670" cy="443241"/>
      </dsp:txXfrm>
    </dsp:sp>
    <dsp:sp modelId="{8F1D1EA9-B145-46EC-8A9F-6ECFB60F8F6D}">
      <dsp:nvSpPr>
        <dsp:cNvPr id="0" name=""/>
        <dsp:cNvSpPr/>
      </dsp:nvSpPr>
      <dsp:spPr>
        <a:xfrm rot="5400000">
          <a:off x="-113353" y="2127549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278687"/>
        <a:ext cx="528981" cy="226707"/>
      </dsp:txXfrm>
    </dsp:sp>
    <dsp:sp modelId="{7FF2F3FF-6810-496D-91A3-7C62E6076E89}">
      <dsp:nvSpPr>
        <dsp:cNvPr id="0" name=""/>
        <dsp:cNvSpPr/>
      </dsp:nvSpPr>
      <dsp:spPr>
        <a:xfrm rot="5400000">
          <a:off x="2061707" y="481470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Испуг</a:t>
          </a:r>
          <a:endParaRPr lang="ru-RU" sz="2800" kern="1200" dirty="0">
            <a:solidFill>
              <a:srgbClr val="0000FF"/>
            </a:solidFill>
          </a:endParaRPr>
        </a:p>
      </dsp:txBody>
      <dsp:txXfrm rot="-5400000">
        <a:off x="528982" y="2038173"/>
        <a:ext cx="3532670" cy="443241"/>
      </dsp:txXfrm>
    </dsp:sp>
    <dsp:sp modelId="{AD5B3E90-8B2C-4C18-9A9A-237C2C769B92}">
      <dsp:nvSpPr>
        <dsp:cNvPr id="0" name=""/>
        <dsp:cNvSpPr/>
      </dsp:nvSpPr>
      <dsp:spPr>
        <a:xfrm rot="5400000">
          <a:off x="-113353" y="2798622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949760"/>
        <a:ext cx="528981" cy="226707"/>
      </dsp:txXfrm>
    </dsp:sp>
    <dsp:sp modelId="{6DF436B8-AA6A-45ED-9164-4C0A23F8C3DA}">
      <dsp:nvSpPr>
        <dsp:cNvPr id="0" name=""/>
        <dsp:cNvSpPr/>
      </dsp:nvSpPr>
      <dsp:spPr>
        <a:xfrm rot="5400000">
          <a:off x="2061707" y="1152543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Обида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2709246"/>
        <a:ext cx="3532670" cy="443241"/>
      </dsp:txXfrm>
    </dsp:sp>
    <dsp:sp modelId="{AE73468D-793D-4203-930A-3F18E6466F7E}">
      <dsp:nvSpPr>
        <dsp:cNvPr id="0" name=""/>
        <dsp:cNvSpPr/>
      </dsp:nvSpPr>
      <dsp:spPr>
        <a:xfrm rot="5400000">
          <a:off x="-113353" y="3469694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3620832"/>
        <a:ext cx="528981" cy="226707"/>
      </dsp:txXfrm>
    </dsp:sp>
    <dsp:sp modelId="{1F06ED48-4E7A-4094-A312-D4566B13BDB5}">
      <dsp:nvSpPr>
        <dsp:cNvPr id="0" name=""/>
        <dsp:cNvSpPr/>
      </dsp:nvSpPr>
      <dsp:spPr>
        <a:xfrm rot="5400000">
          <a:off x="2061707" y="1823616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Отчаяние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3380319"/>
        <a:ext cx="3532670" cy="443241"/>
      </dsp:txXfrm>
    </dsp:sp>
    <dsp:sp modelId="{DD4C4A39-B787-4D23-B840-25AE4E32B288}">
      <dsp:nvSpPr>
        <dsp:cNvPr id="0" name=""/>
        <dsp:cNvSpPr/>
      </dsp:nvSpPr>
      <dsp:spPr>
        <a:xfrm rot="5400000">
          <a:off x="-113353" y="4140767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4291905"/>
        <a:ext cx="528981" cy="226707"/>
      </dsp:txXfrm>
    </dsp:sp>
    <dsp:sp modelId="{50FC6492-4F13-4B44-8DAA-D6F6CFF0F077}">
      <dsp:nvSpPr>
        <dsp:cNvPr id="0" name=""/>
        <dsp:cNvSpPr/>
      </dsp:nvSpPr>
      <dsp:spPr>
        <a:xfrm rot="5400000">
          <a:off x="2061707" y="2494689"/>
          <a:ext cx="491197" cy="35566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Печаль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4051392"/>
        <a:ext cx="3532670" cy="4432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6500F-2435-43D7-A60C-187A6ED9285E}">
      <dsp:nvSpPr>
        <dsp:cNvPr id="0" name=""/>
        <dsp:cNvSpPr/>
      </dsp:nvSpPr>
      <dsp:spPr>
        <a:xfrm rot="5400000">
          <a:off x="-113353" y="114330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65468"/>
        <a:ext cx="528981" cy="226707"/>
      </dsp:txXfrm>
    </dsp:sp>
    <dsp:sp modelId="{0EC35318-BC63-48CC-9B59-5CA7295E87AE}">
      <dsp:nvSpPr>
        <dsp:cNvPr id="0" name=""/>
        <dsp:cNvSpPr/>
      </dsp:nvSpPr>
      <dsp:spPr>
        <a:xfrm rot="5400000">
          <a:off x="2061707" y="-1531748"/>
          <a:ext cx="491197" cy="3556648"/>
        </a:xfrm>
        <a:prstGeom prst="round2SameRect">
          <a:avLst/>
        </a:prstGeom>
        <a:solidFill>
          <a:srgbClr val="FF99CC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Нежный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24955"/>
        <a:ext cx="3532670" cy="443241"/>
      </dsp:txXfrm>
    </dsp:sp>
    <dsp:sp modelId="{7A5CDF72-6CAA-4DB5-A891-D15D85E0B0DF}">
      <dsp:nvSpPr>
        <dsp:cNvPr id="0" name=""/>
        <dsp:cNvSpPr/>
      </dsp:nvSpPr>
      <dsp:spPr>
        <a:xfrm rot="5400000">
          <a:off x="-113353" y="785403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936541"/>
        <a:ext cx="528981" cy="226707"/>
      </dsp:txXfrm>
    </dsp:sp>
    <dsp:sp modelId="{67A9E558-6BAE-42AD-A0D6-6BC183C58D15}">
      <dsp:nvSpPr>
        <dsp:cNvPr id="0" name=""/>
        <dsp:cNvSpPr/>
      </dsp:nvSpPr>
      <dsp:spPr>
        <a:xfrm rot="5400000">
          <a:off x="2061707" y="-860675"/>
          <a:ext cx="491197" cy="3556648"/>
        </a:xfrm>
        <a:prstGeom prst="round2SameRect">
          <a:avLst/>
        </a:prstGeom>
        <a:solidFill>
          <a:srgbClr val="00FF00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Бодрый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696028"/>
        <a:ext cx="3532670" cy="443241"/>
      </dsp:txXfrm>
    </dsp:sp>
    <dsp:sp modelId="{7DC52BD3-8BA5-4E06-9659-45DE13B6F42D}">
      <dsp:nvSpPr>
        <dsp:cNvPr id="0" name=""/>
        <dsp:cNvSpPr/>
      </dsp:nvSpPr>
      <dsp:spPr>
        <a:xfrm rot="5400000">
          <a:off x="-113353" y="1456476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1607614"/>
        <a:ext cx="528981" cy="226707"/>
      </dsp:txXfrm>
    </dsp:sp>
    <dsp:sp modelId="{D3CA811E-1365-4F70-B4FB-E0326FCBF279}">
      <dsp:nvSpPr>
        <dsp:cNvPr id="0" name=""/>
        <dsp:cNvSpPr/>
      </dsp:nvSpPr>
      <dsp:spPr>
        <a:xfrm rot="5400000">
          <a:off x="2061707" y="-189602"/>
          <a:ext cx="491197" cy="3556648"/>
        </a:xfrm>
        <a:prstGeom prst="round2SameRect">
          <a:avLst/>
        </a:prstGeom>
        <a:solidFill>
          <a:srgbClr val="FFFF00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Веселый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1367101"/>
        <a:ext cx="3532670" cy="443241"/>
      </dsp:txXfrm>
    </dsp:sp>
    <dsp:sp modelId="{8F1D1EA9-B145-46EC-8A9F-6ECFB60F8F6D}">
      <dsp:nvSpPr>
        <dsp:cNvPr id="0" name=""/>
        <dsp:cNvSpPr/>
      </dsp:nvSpPr>
      <dsp:spPr>
        <a:xfrm rot="5400000">
          <a:off x="-113353" y="2127549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278687"/>
        <a:ext cx="528981" cy="226707"/>
      </dsp:txXfrm>
    </dsp:sp>
    <dsp:sp modelId="{7FF2F3FF-6810-496D-91A3-7C62E6076E89}">
      <dsp:nvSpPr>
        <dsp:cNvPr id="0" name=""/>
        <dsp:cNvSpPr/>
      </dsp:nvSpPr>
      <dsp:spPr>
        <a:xfrm rot="5400000">
          <a:off x="2061707" y="481470"/>
          <a:ext cx="491197" cy="3556648"/>
        </a:xfrm>
        <a:prstGeom prst="round2SameRect">
          <a:avLst/>
        </a:prstGeom>
        <a:solidFill>
          <a:schemeClr val="accent4">
            <a:lumMod val="60000"/>
            <a:lumOff val="40000"/>
            <a:alpha val="89804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Жизнерадостный</a:t>
          </a:r>
          <a:endParaRPr lang="ru-RU" sz="2800" kern="1200" dirty="0">
            <a:solidFill>
              <a:srgbClr val="0000FF"/>
            </a:solidFill>
          </a:endParaRPr>
        </a:p>
      </dsp:txBody>
      <dsp:txXfrm rot="-5400000">
        <a:off x="528982" y="2038173"/>
        <a:ext cx="3532670" cy="443241"/>
      </dsp:txXfrm>
    </dsp:sp>
    <dsp:sp modelId="{AD5B3E90-8B2C-4C18-9A9A-237C2C769B92}">
      <dsp:nvSpPr>
        <dsp:cNvPr id="0" name=""/>
        <dsp:cNvSpPr/>
      </dsp:nvSpPr>
      <dsp:spPr>
        <a:xfrm rot="5400000">
          <a:off x="-113353" y="2798622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949760"/>
        <a:ext cx="528981" cy="226707"/>
      </dsp:txXfrm>
    </dsp:sp>
    <dsp:sp modelId="{6DF436B8-AA6A-45ED-9164-4C0A23F8C3DA}">
      <dsp:nvSpPr>
        <dsp:cNvPr id="0" name=""/>
        <dsp:cNvSpPr/>
      </dsp:nvSpPr>
      <dsp:spPr>
        <a:xfrm rot="5400000">
          <a:off x="2061707" y="1152543"/>
          <a:ext cx="491197" cy="3556648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Счастливый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2709246"/>
        <a:ext cx="3532670" cy="443241"/>
      </dsp:txXfrm>
    </dsp:sp>
    <dsp:sp modelId="{AE73468D-793D-4203-930A-3F18E6466F7E}">
      <dsp:nvSpPr>
        <dsp:cNvPr id="0" name=""/>
        <dsp:cNvSpPr/>
      </dsp:nvSpPr>
      <dsp:spPr>
        <a:xfrm rot="5400000">
          <a:off x="-113353" y="3469694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3620832"/>
        <a:ext cx="528981" cy="226707"/>
      </dsp:txXfrm>
    </dsp:sp>
    <dsp:sp modelId="{1F06ED48-4E7A-4094-A312-D4566B13BDB5}">
      <dsp:nvSpPr>
        <dsp:cNvPr id="0" name=""/>
        <dsp:cNvSpPr/>
      </dsp:nvSpPr>
      <dsp:spPr>
        <a:xfrm rot="5400000">
          <a:off x="2061707" y="1823616"/>
          <a:ext cx="491197" cy="3556648"/>
        </a:xfrm>
        <a:prstGeom prst="round2SameRect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Радостный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3380319"/>
        <a:ext cx="3532670" cy="443241"/>
      </dsp:txXfrm>
    </dsp:sp>
    <dsp:sp modelId="{DD4C4A39-B787-4D23-B840-25AE4E32B288}">
      <dsp:nvSpPr>
        <dsp:cNvPr id="0" name=""/>
        <dsp:cNvSpPr/>
      </dsp:nvSpPr>
      <dsp:spPr>
        <a:xfrm rot="5400000">
          <a:off x="-113353" y="4140767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4291905"/>
        <a:ext cx="528981" cy="226707"/>
      </dsp:txXfrm>
    </dsp:sp>
    <dsp:sp modelId="{50FC6492-4F13-4B44-8DAA-D6F6CFF0F077}">
      <dsp:nvSpPr>
        <dsp:cNvPr id="0" name=""/>
        <dsp:cNvSpPr/>
      </dsp:nvSpPr>
      <dsp:spPr>
        <a:xfrm rot="5400000">
          <a:off x="2061707" y="2494689"/>
          <a:ext cx="491197" cy="3556648"/>
        </a:xfrm>
        <a:prstGeom prst="round2SameRect">
          <a:avLst/>
        </a:prstGeom>
        <a:solidFill>
          <a:srgbClr val="FF9933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Восторженный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4051392"/>
        <a:ext cx="3532670" cy="4432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6500F-2435-43D7-A60C-187A6ED9285E}">
      <dsp:nvSpPr>
        <dsp:cNvPr id="0" name=""/>
        <dsp:cNvSpPr/>
      </dsp:nvSpPr>
      <dsp:spPr>
        <a:xfrm rot="5400000">
          <a:off x="-113353" y="114330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65468"/>
        <a:ext cx="528981" cy="226707"/>
      </dsp:txXfrm>
    </dsp:sp>
    <dsp:sp modelId="{0EC35318-BC63-48CC-9B59-5CA7295E87AE}">
      <dsp:nvSpPr>
        <dsp:cNvPr id="0" name=""/>
        <dsp:cNvSpPr/>
      </dsp:nvSpPr>
      <dsp:spPr>
        <a:xfrm rot="5400000">
          <a:off x="2061707" y="-1531748"/>
          <a:ext cx="491197" cy="3556648"/>
        </a:xfrm>
        <a:prstGeom prst="round2SameRect">
          <a:avLst/>
        </a:prstGeom>
        <a:solidFill>
          <a:schemeClr val="bg1">
            <a:lumMod val="5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Грубый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24955"/>
        <a:ext cx="3532670" cy="443241"/>
      </dsp:txXfrm>
    </dsp:sp>
    <dsp:sp modelId="{7A5CDF72-6CAA-4DB5-A891-D15D85E0B0DF}">
      <dsp:nvSpPr>
        <dsp:cNvPr id="0" name=""/>
        <dsp:cNvSpPr/>
      </dsp:nvSpPr>
      <dsp:spPr>
        <a:xfrm rot="5400000">
          <a:off x="-113353" y="785403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936541"/>
        <a:ext cx="528981" cy="226707"/>
      </dsp:txXfrm>
    </dsp:sp>
    <dsp:sp modelId="{67A9E558-6BAE-42AD-A0D6-6BC183C58D15}">
      <dsp:nvSpPr>
        <dsp:cNvPr id="0" name=""/>
        <dsp:cNvSpPr/>
      </dsp:nvSpPr>
      <dsp:spPr>
        <a:xfrm rot="5400000">
          <a:off x="2061707" y="-860675"/>
          <a:ext cx="491197" cy="3556648"/>
        </a:xfrm>
        <a:prstGeom prst="round2SameRect">
          <a:avLst/>
        </a:prstGeom>
        <a:solidFill>
          <a:schemeClr val="tx1">
            <a:lumMod val="75000"/>
            <a:lumOff val="2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Гневный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696028"/>
        <a:ext cx="3532670" cy="443241"/>
      </dsp:txXfrm>
    </dsp:sp>
    <dsp:sp modelId="{7DC52BD3-8BA5-4E06-9659-45DE13B6F42D}">
      <dsp:nvSpPr>
        <dsp:cNvPr id="0" name=""/>
        <dsp:cNvSpPr/>
      </dsp:nvSpPr>
      <dsp:spPr>
        <a:xfrm rot="5400000">
          <a:off x="-113353" y="1456476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1607614"/>
        <a:ext cx="528981" cy="226707"/>
      </dsp:txXfrm>
    </dsp:sp>
    <dsp:sp modelId="{D3CA811E-1365-4F70-B4FB-E0326FCBF279}">
      <dsp:nvSpPr>
        <dsp:cNvPr id="0" name=""/>
        <dsp:cNvSpPr/>
      </dsp:nvSpPr>
      <dsp:spPr>
        <a:xfrm rot="5400000">
          <a:off x="2061707" y="-189602"/>
          <a:ext cx="491197" cy="3556648"/>
        </a:xfrm>
        <a:prstGeom prst="round2SameRect">
          <a:avLst/>
        </a:prstGeom>
        <a:solidFill>
          <a:schemeClr val="bg1">
            <a:lumMod val="7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Грустный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1367101"/>
        <a:ext cx="3532670" cy="443241"/>
      </dsp:txXfrm>
    </dsp:sp>
    <dsp:sp modelId="{8F1D1EA9-B145-46EC-8A9F-6ECFB60F8F6D}">
      <dsp:nvSpPr>
        <dsp:cNvPr id="0" name=""/>
        <dsp:cNvSpPr/>
      </dsp:nvSpPr>
      <dsp:spPr>
        <a:xfrm rot="5400000">
          <a:off x="-113353" y="2127549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278687"/>
        <a:ext cx="528981" cy="226707"/>
      </dsp:txXfrm>
    </dsp:sp>
    <dsp:sp modelId="{7FF2F3FF-6810-496D-91A3-7C62E6076E89}">
      <dsp:nvSpPr>
        <dsp:cNvPr id="0" name=""/>
        <dsp:cNvSpPr/>
      </dsp:nvSpPr>
      <dsp:spPr>
        <a:xfrm rot="5400000">
          <a:off x="2061707" y="481470"/>
          <a:ext cx="491197" cy="3556648"/>
        </a:xfrm>
        <a:prstGeom prst="round2SameRect">
          <a:avLst/>
        </a:prstGeom>
        <a:solidFill>
          <a:srgbClr val="EB4315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Испуганный</a:t>
          </a:r>
          <a:endParaRPr lang="ru-RU" sz="2800" kern="1200" dirty="0">
            <a:solidFill>
              <a:srgbClr val="0000FF"/>
            </a:solidFill>
          </a:endParaRPr>
        </a:p>
      </dsp:txBody>
      <dsp:txXfrm rot="-5400000">
        <a:off x="528982" y="2038173"/>
        <a:ext cx="3532670" cy="443241"/>
      </dsp:txXfrm>
    </dsp:sp>
    <dsp:sp modelId="{AD5B3E90-8B2C-4C18-9A9A-237C2C769B92}">
      <dsp:nvSpPr>
        <dsp:cNvPr id="0" name=""/>
        <dsp:cNvSpPr/>
      </dsp:nvSpPr>
      <dsp:spPr>
        <a:xfrm rot="5400000">
          <a:off x="-113353" y="2798622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2949760"/>
        <a:ext cx="528981" cy="226707"/>
      </dsp:txXfrm>
    </dsp:sp>
    <dsp:sp modelId="{6DF436B8-AA6A-45ED-9164-4C0A23F8C3DA}">
      <dsp:nvSpPr>
        <dsp:cNvPr id="0" name=""/>
        <dsp:cNvSpPr/>
      </dsp:nvSpPr>
      <dsp:spPr>
        <a:xfrm rot="5400000">
          <a:off x="2061707" y="1131569"/>
          <a:ext cx="491197" cy="3556648"/>
        </a:xfrm>
        <a:prstGeom prst="round2SameRect">
          <a:avLst/>
        </a:prstGeom>
        <a:solidFill>
          <a:schemeClr val="accent5">
            <a:lumMod val="5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Обиженный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2688272"/>
        <a:ext cx="3532670" cy="443241"/>
      </dsp:txXfrm>
    </dsp:sp>
    <dsp:sp modelId="{AE73468D-793D-4203-930A-3F18E6466F7E}">
      <dsp:nvSpPr>
        <dsp:cNvPr id="0" name=""/>
        <dsp:cNvSpPr/>
      </dsp:nvSpPr>
      <dsp:spPr>
        <a:xfrm rot="5400000">
          <a:off x="-113353" y="3469694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3620832"/>
        <a:ext cx="528981" cy="226707"/>
      </dsp:txXfrm>
    </dsp:sp>
    <dsp:sp modelId="{1F06ED48-4E7A-4094-A312-D4566B13BDB5}">
      <dsp:nvSpPr>
        <dsp:cNvPr id="0" name=""/>
        <dsp:cNvSpPr/>
      </dsp:nvSpPr>
      <dsp:spPr>
        <a:xfrm rot="5400000">
          <a:off x="2061707" y="1823616"/>
          <a:ext cx="491197" cy="3556648"/>
        </a:xfrm>
        <a:prstGeom prst="round2SameRect">
          <a:avLst/>
        </a:prstGeom>
        <a:solidFill>
          <a:schemeClr val="accent2">
            <a:lumMod val="5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Отчаянный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3380319"/>
        <a:ext cx="3532670" cy="443241"/>
      </dsp:txXfrm>
    </dsp:sp>
    <dsp:sp modelId="{DD4C4A39-B787-4D23-B840-25AE4E32B288}">
      <dsp:nvSpPr>
        <dsp:cNvPr id="0" name=""/>
        <dsp:cNvSpPr/>
      </dsp:nvSpPr>
      <dsp:spPr>
        <a:xfrm rot="5400000">
          <a:off x="-113353" y="4140767"/>
          <a:ext cx="755688" cy="5289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4291905"/>
        <a:ext cx="528981" cy="226707"/>
      </dsp:txXfrm>
    </dsp:sp>
    <dsp:sp modelId="{50FC6492-4F13-4B44-8DAA-D6F6CFF0F077}">
      <dsp:nvSpPr>
        <dsp:cNvPr id="0" name=""/>
        <dsp:cNvSpPr/>
      </dsp:nvSpPr>
      <dsp:spPr>
        <a:xfrm rot="5400000">
          <a:off x="2061707" y="2494689"/>
          <a:ext cx="491197" cy="3556648"/>
        </a:xfrm>
        <a:prstGeom prst="round2SameRect">
          <a:avLst/>
        </a:prstGeom>
        <a:solidFill>
          <a:schemeClr val="tx1">
            <a:lumMod val="75000"/>
            <a:lumOff val="2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Печальный</a:t>
          </a:r>
          <a:endParaRPr lang="ru-RU" sz="2800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8982" y="4051392"/>
        <a:ext cx="3532670" cy="443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374" y="241954"/>
            <a:ext cx="1819275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662844"/>
            <a:ext cx="4286250" cy="60388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24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67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4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933056"/>
            <a:ext cx="1950686" cy="27514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70074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61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188640"/>
            <a:ext cx="1819275" cy="14287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01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43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9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0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9" y="4077072"/>
            <a:ext cx="1846766" cy="26049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058" y="188640"/>
            <a:ext cx="1377505" cy="108181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561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6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24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055386" y="6575303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Ekaterina050466</a:t>
            </a:r>
            <a:endParaRPr lang="ru-RU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59D03-E6BF-4434-869E-9F4536739B81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6D0D8-E46F-4941-9858-8DCC621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9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4" Type="http://schemas.openxmlformats.org/officeDocument/2006/relationships/image" Target="../media/image37.png"/><Relationship Id="rId9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microsoft.com/office/2007/relationships/hdphoto" Target="../media/hdphoto14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microsoft.com/office/2007/relationships/hdphoto" Target="../media/hdphoto17.wdp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-48066" y="-33445"/>
            <a:ext cx="9501187" cy="7085013"/>
            <a:chOff x="0" y="0"/>
            <a:chExt cx="9501223" cy="7085729"/>
          </a:xfrm>
        </p:grpSpPr>
        <p:pic>
          <p:nvPicPr>
            <p:cNvPr id="3" name="Picture 16" descr="Картинка 63 из 1153"/>
            <p:cNvPicPr>
              <a:picLocks noChangeAspect="1" noChangeArrowheads="1"/>
            </p:cNvPicPr>
            <p:nvPr/>
          </p:nvPicPr>
          <p:blipFill>
            <a:blip r:embed="rId2" cstate="print"/>
            <a:srcRect b="8475"/>
            <a:stretch>
              <a:fillRect/>
            </a:stretch>
          </p:blipFill>
          <p:spPr bwMode="auto">
            <a:xfrm>
              <a:off x="2000232" y="0"/>
              <a:ext cx="7143768" cy="4367084"/>
            </a:xfrm>
            <a:prstGeom prst="rect">
              <a:avLst/>
            </a:prstGeom>
            <a:noFill/>
            <a:effectLst>
              <a:softEdge rad="317500"/>
            </a:effectLst>
          </p:spPr>
        </p:pic>
        <p:pic>
          <p:nvPicPr>
            <p:cNvPr id="4" name="Picture 12" descr="C:\Documents and Settings\Администратор\Рабочий стол\выставка\IMG_4484копирование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648943"/>
              <a:ext cx="7000892" cy="5209057"/>
            </a:xfrm>
            <a:prstGeom prst="rect">
              <a:avLst/>
            </a:prstGeom>
            <a:ln>
              <a:noFill/>
            </a:ln>
            <a:effectLst>
              <a:softEdge rad="635000"/>
            </a:effectLst>
          </p:spPr>
        </p:pic>
        <p:pic>
          <p:nvPicPr>
            <p:cNvPr id="5" name="Picture 18" descr="Картинка 367 из 115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9291" y="3571876"/>
              <a:ext cx="5511932" cy="3513853"/>
            </a:xfrm>
            <a:prstGeom prst="rect">
              <a:avLst/>
            </a:prstGeom>
            <a:noFill/>
            <a:effectLst>
              <a:softEdge rad="317500"/>
            </a:effec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4810" y="1142984"/>
              <a:ext cx="5250693" cy="350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0"/>
            </a:effectLst>
          </p:spPr>
        </p:pic>
        <p:sp>
          <p:nvSpPr>
            <p:cNvPr id="7" name="Полилиния 6"/>
            <p:cNvSpPr/>
            <p:nvPr/>
          </p:nvSpPr>
          <p:spPr>
            <a:xfrm>
              <a:off x="1857381" y="214335"/>
              <a:ext cx="5429271" cy="6430025"/>
            </a:xfrm>
            <a:custGeom>
              <a:avLst/>
              <a:gdLst>
                <a:gd name="connsiteX0" fmla="*/ 3067391 w 4500983"/>
                <a:gd name="connsiteY0" fmla="*/ 17027 h 5339654"/>
                <a:gd name="connsiteX1" fmla="*/ 3162925 w 4500983"/>
                <a:gd name="connsiteY1" fmla="*/ 30675 h 5339654"/>
                <a:gd name="connsiteX2" fmla="*/ 3244812 w 4500983"/>
                <a:gd name="connsiteY2" fmla="*/ 57970 h 5339654"/>
                <a:gd name="connsiteX3" fmla="*/ 3299403 w 4500983"/>
                <a:gd name="connsiteY3" fmla="*/ 71618 h 5339654"/>
                <a:gd name="connsiteX4" fmla="*/ 3381290 w 4500983"/>
                <a:gd name="connsiteY4" fmla="*/ 98914 h 5339654"/>
                <a:gd name="connsiteX5" fmla="*/ 3422233 w 4500983"/>
                <a:gd name="connsiteY5" fmla="*/ 112561 h 5339654"/>
                <a:gd name="connsiteX6" fmla="*/ 3463176 w 4500983"/>
                <a:gd name="connsiteY6" fmla="*/ 126209 h 5339654"/>
                <a:gd name="connsiteX7" fmla="*/ 3490472 w 4500983"/>
                <a:gd name="connsiteY7" fmla="*/ 167152 h 5339654"/>
                <a:gd name="connsiteX8" fmla="*/ 3449528 w 4500983"/>
                <a:gd name="connsiteY8" fmla="*/ 289982 h 5339654"/>
                <a:gd name="connsiteX9" fmla="*/ 3435881 w 4500983"/>
                <a:gd name="connsiteY9" fmla="*/ 385517 h 5339654"/>
                <a:gd name="connsiteX10" fmla="*/ 3422233 w 4500983"/>
                <a:gd name="connsiteY10" fmla="*/ 440108 h 5339654"/>
                <a:gd name="connsiteX11" fmla="*/ 3394937 w 4500983"/>
                <a:gd name="connsiteY11" fmla="*/ 617528 h 5339654"/>
                <a:gd name="connsiteX12" fmla="*/ 3408585 w 4500983"/>
                <a:gd name="connsiteY12" fmla="*/ 781302 h 5339654"/>
                <a:gd name="connsiteX13" fmla="*/ 3422233 w 4500983"/>
                <a:gd name="connsiteY13" fmla="*/ 822245 h 5339654"/>
                <a:gd name="connsiteX14" fmla="*/ 3463176 w 4500983"/>
                <a:gd name="connsiteY14" fmla="*/ 835893 h 5339654"/>
                <a:gd name="connsiteX15" fmla="*/ 3545063 w 4500983"/>
                <a:gd name="connsiteY15" fmla="*/ 958722 h 5339654"/>
                <a:gd name="connsiteX16" fmla="*/ 3572358 w 4500983"/>
                <a:gd name="connsiteY16" fmla="*/ 999666 h 5339654"/>
                <a:gd name="connsiteX17" fmla="*/ 3599654 w 4500983"/>
                <a:gd name="connsiteY17" fmla="*/ 1177087 h 5339654"/>
                <a:gd name="connsiteX18" fmla="*/ 3626949 w 4500983"/>
                <a:gd name="connsiteY18" fmla="*/ 1258973 h 5339654"/>
                <a:gd name="connsiteX19" fmla="*/ 3654245 w 4500983"/>
                <a:gd name="connsiteY19" fmla="*/ 1340860 h 5339654"/>
                <a:gd name="connsiteX20" fmla="*/ 3681540 w 4500983"/>
                <a:gd name="connsiteY20" fmla="*/ 1381803 h 5339654"/>
                <a:gd name="connsiteX21" fmla="*/ 3736131 w 4500983"/>
                <a:gd name="connsiteY21" fmla="*/ 1504633 h 5339654"/>
                <a:gd name="connsiteX22" fmla="*/ 3818018 w 4500983"/>
                <a:gd name="connsiteY22" fmla="*/ 1545576 h 5339654"/>
                <a:gd name="connsiteX23" fmla="*/ 3872609 w 4500983"/>
                <a:gd name="connsiteY23" fmla="*/ 1559224 h 5339654"/>
                <a:gd name="connsiteX24" fmla="*/ 3831666 w 4500983"/>
                <a:gd name="connsiteY24" fmla="*/ 1641111 h 5339654"/>
                <a:gd name="connsiteX25" fmla="*/ 3818018 w 4500983"/>
                <a:gd name="connsiteY25" fmla="*/ 1682054 h 5339654"/>
                <a:gd name="connsiteX26" fmla="*/ 3858961 w 4500983"/>
                <a:gd name="connsiteY26" fmla="*/ 1695702 h 5339654"/>
                <a:gd name="connsiteX27" fmla="*/ 3940848 w 4500983"/>
                <a:gd name="connsiteY27" fmla="*/ 1654758 h 5339654"/>
                <a:gd name="connsiteX28" fmla="*/ 3981791 w 4500983"/>
                <a:gd name="connsiteY28" fmla="*/ 1641111 h 5339654"/>
                <a:gd name="connsiteX29" fmla="*/ 3968143 w 4500983"/>
                <a:gd name="connsiteY29" fmla="*/ 1600167 h 5339654"/>
                <a:gd name="connsiteX30" fmla="*/ 4050030 w 4500983"/>
                <a:gd name="connsiteY30" fmla="*/ 1600167 h 5339654"/>
                <a:gd name="connsiteX31" fmla="*/ 4131916 w 4500983"/>
                <a:gd name="connsiteY31" fmla="*/ 1641111 h 5339654"/>
                <a:gd name="connsiteX32" fmla="*/ 4172860 w 4500983"/>
                <a:gd name="connsiteY32" fmla="*/ 1668406 h 5339654"/>
                <a:gd name="connsiteX33" fmla="*/ 4254746 w 4500983"/>
                <a:gd name="connsiteY33" fmla="*/ 1709349 h 5339654"/>
                <a:gd name="connsiteX34" fmla="*/ 4322985 w 4500983"/>
                <a:gd name="connsiteY34" fmla="*/ 1832179 h 5339654"/>
                <a:gd name="connsiteX35" fmla="*/ 4282042 w 4500983"/>
                <a:gd name="connsiteY35" fmla="*/ 1859475 h 5339654"/>
                <a:gd name="connsiteX36" fmla="*/ 4254746 w 4500983"/>
                <a:gd name="connsiteY36" fmla="*/ 1900418 h 5339654"/>
                <a:gd name="connsiteX37" fmla="*/ 4213803 w 4500983"/>
                <a:gd name="connsiteY37" fmla="*/ 1914066 h 5339654"/>
                <a:gd name="connsiteX38" fmla="*/ 4145564 w 4500983"/>
                <a:gd name="connsiteY38" fmla="*/ 1982305 h 5339654"/>
                <a:gd name="connsiteX39" fmla="*/ 4118269 w 4500983"/>
                <a:gd name="connsiteY39" fmla="*/ 2023248 h 5339654"/>
                <a:gd name="connsiteX40" fmla="*/ 4077325 w 4500983"/>
                <a:gd name="connsiteY40" fmla="*/ 2050543 h 5339654"/>
                <a:gd name="connsiteX41" fmla="*/ 4009087 w 4500983"/>
                <a:gd name="connsiteY41" fmla="*/ 2132430 h 5339654"/>
                <a:gd name="connsiteX42" fmla="*/ 4022734 w 4500983"/>
                <a:gd name="connsiteY42" fmla="*/ 2227964 h 5339654"/>
                <a:gd name="connsiteX43" fmla="*/ 3981791 w 4500983"/>
                <a:gd name="connsiteY43" fmla="*/ 2241612 h 5339654"/>
                <a:gd name="connsiteX44" fmla="*/ 3995439 w 4500983"/>
                <a:gd name="connsiteY44" fmla="*/ 2350794 h 5339654"/>
                <a:gd name="connsiteX45" fmla="*/ 4050030 w 4500983"/>
                <a:gd name="connsiteY45" fmla="*/ 2364442 h 5339654"/>
                <a:gd name="connsiteX46" fmla="*/ 4118269 w 4500983"/>
                <a:gd name="connsiteY46" fmla="*/ 2378090 h 5339654"/>
                <a:gd name="connsiteX47" fmla="*/ 4131916 w 4500983"/>
                <a:gd name="connsiteY47" fmla="*/ 2446328 h 5339654"/>
                <a:gd name="connsiteX48" fmla="*/ 4254746 w 4500983"/>
                <a:gd name="connsiteY48" fmla="*/ 2446328 h 5339654"/>
                <a:gd name="connsiteX49" fmla="*/ 4268394 w 4500983"/>
                <a:gd name="connsiteY49" fmla="*/ 2405385 h 5339654"/>
                <a:gd name="connsiteX50" fmla="*/ 4309337 w 4500983"/>
                <a:gd name="connsiteY50" fmla="*/ 2391737 h 5339654"/>
                <a:gd name="connsiteX51" fmla="*/ 4363928 w 4500983"/>
                <a:gd name="connsiteY51" fmla="*/ 2405385 h 5339654"/>
                <a:gd name="connsiteX52" fmla="*/ 4459463 w 4500983"/>
                <a:gd name="connsiteY52" fmla="*/ 2432681 h 5339654"/>
                <a:gd name="connsiteX53" fmla="*/ 4418519 w 4500983"/>
                <a:gd name="connsiteY53" fmla="*/ 2514567 h 5339654"/>
                <a:gd name="connsiteX54" fmla="*/ 4404872 w 4500983"/>
                <a:gd name="connsiteY54" fmla="*/ 2569158 h 5339654"/>
                <a:gd name="connsiteX55" fmla="*/ 4350281 w 4500983"/>
                <a:gd name="connsiteY55" fmla="*/ 2651045 h 5339654"/>
                <a:gd name="connsiteX56" fmla="*/ 4336633 w 4500983"/>
                <a:gd name="connsiteY56" fmla="*/ 2705636 h 5339654"/>
                <a:gd name="connsiteX57" fmla="*/ 4254746 w 4500983"/>
                <a:gd name="connsiteY57" fmla="*/ 2678340 h 5339654"/>
                <a:gd name="connsiteX58" fmla="*/ 4186508 w 4500983"/>
                <a:gd name="connsiteY58" fmla="*/ 2691988 h 5339654"/>
                <a:gd name="connsiteX59" fmla="*/ 4172860 w 4500983"/>
                <a:gd name="connsiteY59" fmla="*/ 2746579 h 5339654"/>
                <a:gd name="connsiteX60" fmla="*/ 4131916 w 4500983"/>
                <a:gd name="connsiteY60" fmla="*/ 2773875 h 5339654"/>
                <a:gd name="connsiteX61" fmla="*/ 4050030 w 4500983"/>
                <a:gd name="connsiteY61" fmla="*/ 2801170 h 5339654"/>
                <a:gd name="connsiteX62" fmla="*/ 4050030 w 4500983"/>
                <a:gd name="connsiteY62" fmla="*/ 2910352 h 5339654"/>
                <a:gd name="connsiteX63" fmla="*/ 4063678 w 4500983"/>
                <a:gd name="connsiteY63" fmla="*/ 2951296 h 5339654"/>
                <a:gd name="connsiteX64" fmla="*/ 4104621 w 4500983"/>
                <a:gd name="connsiteY64" fmla="*/ 2964943 h 5339654"/>
                <a:gd name="connsiteX65" fmla="*/ 4145564 w 4500983"/>
                <a:gd name="connsiteY65" fmla="*/ 2992239 h 5339654"/>
                <a:gd name="connsiteX66" fmla="*/ 4063678 w 4500983"/>
                <a:gd name="connsiteY66" fmla="*/ 3019534 h 5339654"/>
                <a:gd name="connsiteX67" fmla="*/ 3981791 w 4500983"/>
                <a:gd name="connsiteY67" fmla="*/ 3046830 h 5339654"/>
                <a:gd name="connsiteX68" fmla="*/ 3940848 w 4500983"/>
                <a:gd name="connsiteY68" fmla="*/ 3074125 h 5339654"/>
                <a:gd name="connsiteX69" fmla="*/ 3818018 w 4500983"/>
                <a:gd name="connsiteY69" fmla="*/ 3074125 h 5339654"/>
                <a:gd name="connsiteX70" fmla="*/ 3845313 w 4500983"/>
                <a:gd name="connsiteY70" fmla="*/ 3156012 h 5339654"/>
                <a:gd name="connsiteX71" fmla="*/ 3858961 w 4500983"/>
                <a:gd name="connsiteY71" fmla="*/ 3251546 h 5339654"/>
                <a:gd name="connsiteX72" fmla="*/ 3872609 w 4500983"/>
                <a:gd name="connsiteY72" fmla="*/ 3292490 h 5339654"/>
                <a:gd name="connsiteX73" fmla="*/ 3913552 w 4500983"/>
                <a:gd name="connsiteY73" fmla="*/ 3456263 h 5339654"/>
                <a:gd name="connsiteX74" fmla="*/ 4022734 w 4500983"/>
                <a:gd name="connsiteY74" fmla="*/ 3456263 h 5339654"/>
                <a:gd name="connsiteX75" fmla="*/ 4104621 w 4500983"/>
                <a:gd name="connsiteY75" fmla="*/ 3510854 h 5339654"/>
                <a:gd name="connsiteX76" fmla="*/ 4090973 w 4500983"/>
                <a:gd name="connsiteY76" fmla="*/ 3647331 h 5339654"/>
                <a:gd name="connsiteX77" fmla="*/ 4063678 w 4500983"/>
                <a:gd name="connsiteY77" fmla="*/ 3920287 h 5339654"/>
                <a:gd name="connsiteX78" fmla="*/ 4104621 w 4500983"/>
                <a:gd name="connsiteY78" fmla="*/ 3947582 h 5339654"/>
                <a:gd name="connsiteX79" fmla="*/ 4159212 w 4500983"/>
                <a:gd name="connsiteY79" fmla="*/ 4015821 h 5339654"/>
                <a:gd name="connsiteX80" fmla="*/ 4227451 w 4500983"/>
                <a:gd name="connsiteY80" fmla="*/ 4070412 h 5339654"/>
                <a:gd name="connsiteX81" fmla="*/ 4268394 w 4500983"/>
                <a:gd name="connsiteY81" fmla="*/ 4152299 h 5339654"/>
                <a:gd name="connsiteX82" fmla="*/ 4295690 w 4500983"/>
                <a:gd name="connsiteY82" fmla="*/ 4193242 h 5339654"/>
                <a:gd name="connsiteX83" fmla="*/ 4322985 w 4500983"/>
                <a:gd name="connsiteY83" fmla="*/ 4275128 h 5339654"/>
                <a:gd name="connsiteX84" fmla="*/ 4282042 w 4500983"/>
                <a:gd name="connsiteY84" fmla="*/ 4466197 h 5339654"/>
                <a:gd name="connsiteX85" fmla="*/ 4254746 w 4500983"/>
                <a:gd name="connsiteY85" fmla="*/ 4507140 h 5339654"/>
                <a:gd name="connsiteX86" fmla="*/ 4213803 w 4500983"/>
                <a:gd name="connsiteY86" fmla="*/ 4534436 h 5339654"/>
                <a:gd name="connsiteX87" fmla="*/ 4145564 w 4500983"/>
                <a:gd name="connsiteY87" fmla="*/ 4602675 h 5339654"/>
                <a:gd name="connsiteX88" fmla="*/ 4009087 w 4500983"/>
                <a:gd name="connsiteY88" fmla="*/ 4643618 h 5339654"/>
                <a:gd name="connsiteX89" fmla="*/ 3913552 w 4500983"/>
                <a:gd name="connsiteY89" fmla="*/ 4684561 h 5339654"/>
                <a:gd name="connsiteX90" fmla="*/ 3695188 w 4500983"/>
                <a:gd name="connsiteY90" fmla="*/ 4643618 h 5339654"/>
                <a:gd name="connsiteX91" fmla="*/ 3626949 w 4500983"/>
                <a:gd name="connsiteY91" fmla="*/ 4629970 h 5339654"/>
                <a:gd name="connsiteX92" fmla="*/ 3531415 w 4500983"/>
                <a:gd name="connsiteY92" fmla="*/ 4602675 h 5339654"/>
                <a:gd name="connsiteX93" fmla="*/ 3490472 w 4500983"/>
                <a:gd name="connsiteY93" fmla="*/ 4616322 h 5339654"/>
                <a:gd name="connsiteX94" fmla="*/ 3435881 w 4500983"/>
                <a:gd name="connsiteY94" fmla="*/ 4916573 h 5339654"/>
                <a:gd name="connsiteX95" fmla="*/ 3408585 w 4500983"/>
                <a:gd name="connsiteY95" fmla="*/ 4807391 h 5339654"/>
                <a:gd name="connsiteX96" fmla="*/ 3394937 w 4500983"/>
                <a:gd name="connsiteY96" fmla="*/ 4752800 h 5339654"/>
                <a:gd name="connsiteX97" fmla="*/ 3313051 w 4500983"/>
                <a:gd name="connsiteY97" fmla="*/ 4739152 h 5339654"/>
                <a:gd name="connsiteX98" fmla="*/ 3326699 w 4500983"/>
                <a:gd name="connsiteY98" fmla="*/ 4698209 h 5339654"/>
                <a:gd name="connsiteX99" fmla="*/ 3381290 w 4500983"/>
                <a:gd name="connsiteY99" fmla="*/ 4684561 h 5339654"/>
                <a:gd name="connsiteX100" fmla="*/ 3422233 w 4500983"/>
                <a:gd name="connsiteY100" fmla="*/ 4657266 h 5339654"/>
                <a:gd name="connsiteX101" fmla="*/ 3422233 w 4500983"/>
                <a:gd name="connsiteY101" fmla="*/ 4575379 h 5339654"/>
                <a:gd name="connsiteX102" fmla="*/ 3381290 w 4500983"/>
                <a:gd name="connsiteY102" fmla="*/ 4561731 h 5339654"/>
                <a:gd name="connsiteX103" fmla="*/ 3121982 w 4500983"/>
                <a:gd name="connsiteY103" fmla="*/ 4534436 h 5339654"/>
                <a:gd name="connsiteX104" fmla="*/ 3108334 w 4500983"/>
                <a:gd name="connsiteY104" fmla="*/ 4493493 h 5339654"/>
                <a:gd name="connsiteX105" fmla="*/ 3040096 w 4500983"/>
                <a:gd name="connsiteY105" fmla="*/ 4507140 h 5339654"/>
                <a:gd name="connsiteX106" fmla="*/ 3026448 w 4500983"/>
                <a:gd name="connsiteY106" fmla="*/ 4548084 h 5339654"/>
                <a:gd name="connsiteX107" fmla="*/ 3067391 w 4500983"/>
                <a:gd name="connsiteY107" fmla="*/ 4629970 h 5339654"/>
                <a:gd name="connsiteX108" fmla="*/ 3081039 w 4500983"/>
                <a:gd name="connsiteY108" fmla="*/ 4670914 h 5339654"/>
                <a:gd name="connsiteX109" fmla="*/ 3108334 w 4500983"/>
                <a:gd name="connsiteY109" fmla="*/ 4711857 h 5339654"/>
                <a:gd name="connsiteX110" fmla="*/ 3135630 w 4500983"/>
                <a:gd name="connsiteY110" fmla="*/ 4793743 h 5339654"/>
                <a:gd name="connsiteX111" fmla="*/ 3149278 w 4500983"/>
                <a:gd name="connsiteY111" fmla="*/ 5053051 h 5339654"/>
                <a:gd name="connsiteX112" fmla="*/ 3162925 w 4500983"/>
                <a:gd name="connsiteY112" fmla="*/ 5093994 h 5339654"/>
                <a:gd name="connsiteX113" fmla="*/ 2985505 w 4500983"/>
                <a:gd name="connsiteY113" fmla="*/ 5134937 h 5339654"/>
                <a:gd name="connsiteX114" fmla="*/ 2903618 w 4500983"/>
                <a:gd name="connsiteY114" fmla="*/ 5189528 h 5339654"/>
                <a:gd name="connsiteX115" fmla="*/ 2821731 w 4500983"/>
                <a:gd name="connsiteY115" fmla="*/ 5244120 h 5339654"/>
                <a:gd name="connsiteX116" fmla="*/ 2739845 w 4500983"/>
                <a:gd name="connsiteY116" fmla="*/ 5312358 h 5339654"/>
                <a:gd name="connsiteX117" fmla="*/ 2712549 w 4500983"/>
                <a:gd name="connsiteY117" fmla="*/ 5271415 h 5339654"/>
                <a:gd name="connsiteX118" fmla="*/ 2753493 w 4500983"/>
                <a:gd name="connsiteY118" fmla="*/ 5121290 h 5339654"/>
                <a:gd name="connsiteX119" fmla="*/ 2685254 w 4500983"/>
                <a:gd name="connsiteY119" fmla="*/ 5134937 h 5339654"/>
                <a:gd name="connsiteX120" fmla="*/ 2630663 w 4500983"/>
                <a:gd name="connsiteY120" fmla="*/ 5216824 h 5339654"/>
                <a:gd name="connsiteX121" fmla="*/ 2589719 w 4500983"/>
                <a:gd name="connsiteY121" fmla="*/ 5257767 h 5339654"/>
                <a:gd name="connsiteX122" fmla="*/ 2562424 w 4500983"/>
                <a:gd name="connsiteY122" fmla="*/ 5298711 h 5339654"/>
                <a:gd name="connsiteX123" fmla="*/ 2521481 w 4500983"/>
                <a:gd name="connsiteY123" fmla="*/ 5326006 h 5339654"/>
                <a:gd name="connsiteX124" fmla="*/ 2494185 w 4500983"/>
                <a:gd name="connsiteY124" fmla="*/ 5285063 h 5339654"/>
                <a:gd name="connsiteX125" fmla="*/ 2425946 w 4500983"/>
                <a:gd name="connsiteY125" fmla="*/ 5312358 h 5339654"/>
                <a:gd name="connsiteX126" fmla="*/ 2385003 w 4500983"/>
                <a:gd name="connsiteY126" fmla="*/ 5339654 h 5339654"/>
                <a:gd name="connsiteX127" fmla="*/ 2262173 w 4500983"/>
                <a:gd name="connsiteY127" fmla="*/ 5285063 h 5339654"/>
                <a:gd name="connsiteX128" fmla="*/ 2221230 w 4500983"/>
                <a:gd name="connsiteY128" fmla="*/ 5271415 h 5339654"/>
                <a:gd name="connsiteX129" fmla="*/ 2234878 w 4500983"/>
                <a:gd name="connsiteY129" fmla="*/ 5230472 h 5339654"/>
                <a:gd name="connsiteX130" fmla="*/ 2262173 w 4500983"/>
                <a:gd name="connsiteY130" fmla="*/ 5189528 h 5339654"/>
                <a:gd name="connsiteX131" fmla="*/ 2234878 w 4500983"/>
                <a:gd name="connsiteY131" fmla="*/ 5107642 h 5339654"/>
                <a:gd name="connsiteX132" fmla="*/ 2289469 w 4500983"/>
                <a:gd name="connsiteY132" fmla="*/ 5025755 h 5339654"/>
                <a:gd name="connsiteX133" fmla="*/ 2330412 w 4500983"/>
                <a:gd name="connsiteY133" fmla="*/ 4984812 h 5339654"/>
                <a:gd name="connsiteX134" fmla="*/ 2385003 w 4500983"/>
                <a:gd name="connsiteY134" fmla="*/ 4902925 h 5339654"/>
                <a:gd name="connsiteX135" fmla="*/ 2371355 w 4500983"/>
                <a:gd name="connsiteY135" fmla="*/ 4711857 h 5339654"/>
                <a:gd name="connsiteX136" fmla="*/ 2262173 w 4500983"/>
                <a:gd name="connsiteY136" fmla="*/ 4725505 h 5339654"/>
                <a:gd name="connsiteX137" fmla="*/ 2180287 w 4500983"/>
                <a:gd name="connsiteY137" fmla="*/ 4752800 h 5339654"/>
                <a:gd name="connsiteX138" fmla="*/ 2139343 w 4500983"/>
                <a:gd name="connsiteY138" fmla="*/ 4725505 h 5339654"/>
                <a:gd name="connsiteX139" fmla="*/ 2112048 w 4500983"/>
                <a:gd name="connsiteY139" fmla="*/ 4684561 h 5339654"/>
                <a:gd name="connsiteX140" fmla="*/ 1934627 w 4500983"/>
                <a:gd name="connsiteY140" fmla="*/ 4670914 h 5339654"/>
                <a:gd name="connsiteX141" fmla="*/ 1920979 w 4500983"/>
                <a:gd name="connsiteY141" fmla="*/ 4507140 h 5339654"/>
                <a:gd name="connsiteX142" fmla="*/ 1907331 w 4500983"/>
                <a:gd name="connsiteY142" fmla="*/ 4438902 h 5339654"/>
                <a:gd name="connsiteX143" fmla="*/ 1920979 w 4500983"/>
                <a:gd name="connsiteY143" fmla="*/ 4316072 h 5339654"/>
                <a:gd name="connsiteX144" fmla="*/ 1839093 w 4500983"/>
                <a:gd name="connsiteY144" fmla="*/ 4302424 h 5339654"/>
                <a:gd name="connsiteX145" fmla="*/ 1757206 w 4500983"/>
                <a:gd name="connsiteY145" fmla="*/ 4275128 h 5339654"/>
                <a:gd name="connsiteX146" fmla="*/ 1716263 w 4500983"/>
                <a:gd name="connsiteY146" fmla="*/ 4261481 h 5339654"/>
                <a:gd name="connsiteX147" fmla="*/ 1675319 w 4500983"/>
                <a:gd name="connsiteY147" fmla="*/ 4247833 h 5339654"/>
                <a:gd name="connsiteX148" fmla="*/ 1525194 w 4500983"/>
                <a:gd name="connsiteY148" fmla="*/ 4220537 h 5339654"/>
                <a:gd name="connsiteX149" fmla="*/ 1511546 w 4500983"/>
                <a:gd name="connsiteY149" fmla="*/ 4111355 h 5339654"/>
                <a:gd name="connsiteX150" fmla="*/ 1470603 w 4500983"/>
                <a:gd name="connsiteY150" fmla="*/ 4097708 h 5339654"/>
                <a:gd name="connsiteX151" fmla="*/ 1456955 w 4500983"/>
                <a:gd name="connsiteY151" fmla="*/ 4056764 h 5339654"/>
                <a:gd name="connsiteX152" fmla="*/ 1416012 w 4500983"/>
                <a:gd name="connsiteY152" fmla="*/ 4015821 h 5339654"/>
                <a:gd name="connsiteX153" fmla="*/ 1347773 w 4500983"/>
                <a:gd name="connsiteY153" fmla="*/ 3906639 h 5339654"/>
                <a:gd name="connsiteX154" fmla="*/ 1320478 w 4500983"/>
                <a:gd name="connsiteY154" fmla="*/ 3852048 h 5339654"/>
                <a:gd name="connsiteX155" fmla="*/ 1265887 w 4500983"/>
                <a:gd name="connsiteY155" fmla="*/ 3838400 h 5339654"/>
                <a:gd name="connsiteX156" fmla="*/ 1224943 w 4500983"/>
                <a:gd name="connsiteY156" fmla="*/ 3824752 h 5339654"/>
                <a:gd name="connsiteX157" fmla="*/ 1170352 w 4500983"/>
                <a:gd name="connsiteY157" fmla="*/ 3838400 h 5339654"/>
                <a:gd name="connsiteX158" fmla="*/ 1088466 w 4500983"/>
                <a:gd name="connsiteY158" fmla="*/ 3920287 h 5339654"/>
                <a:gd name="connsiteX159" fmla="*/ 1006579 w 4500983"/>
                <a:gd name="connsiteY159" fmla="*/ 3988525 h 5339654"/>
                <a:gd name="connsiteX160" fmla="*/ 870102 w 4500983"/>
                <a:gd name="connsiteY160" fmla="*/ 4029469 h 5339654"/>
                <a:gd name="connsiteX161" fmla="*/ 774567 w 4500983"/>
                <a:gd name="connsiteY161" fmla="*/ 4056764 h 5339654"/>
                <a:gd name="connsiteX162" fmla="*/ 733624 w 4500983"/>
                <a:gd name="connsiteY162" fmla="*/ 4084060 h 5339654"/>
                <a:gd name="connsiteX163" fmla="*/ 706328 w 4500983"/>
                <a:gd name="connsiteY163" fmla="*/ 4125003 h 5339654"/>
                <a:gd name="connsiteX164" fmla="*/ 665385 w 4500983"/>
                <a:gd name="connsiteY164" fmla="*/ 4138651 h 5339654"/>
                <a:gd name="connsiteX165" fmla="*/ 583499 w 4500983"/>
                <a:gd name="connsiteY165" fmla="*/ 4193242 h 5339654"/>
                <a:gd name="connsiteX166" fmla="*/ 501612 w 4500983"/>
                <a:gd name="connsiteY166" fmla="*/ 4220537 h 5339654"/>
                <a:gd name="connsiteX167" fmla="*/ 433373 w 4500983"/>
                <a:gd name="connsiteY167" fmla="*/ 4206890 h 5339654"/>
                <a:gd name="connsiteX168" fmla="*/ 378782 w 4500983"/>
                <a:gd name="connsiteY168" fmla="*/ 4138651 h 5339654"/>
                <a:gd name="connsiteX169" fmla="*/ 296896 w 4500983"/>
                <a:gd name="connsiteY169" fmla="*/ 4097708 h 5339654"/>
                <a:gd name="connsiteX170" fmla="*/ 242305 w 4500983"/>
                <a:gd name="connsiteY170" fmla="*/ 4070412 h 5339654"/>
                <a:gd name="connsiteX171" fmla="*/ 160418 w 4500983"/>
                <a:gd name="connsiteY171" fmla="*/ 4043117 h 5339654"/>
                <a:gd name="connsiteX172" fmla="*/ 105827 w 4500983"/>
                <a:gd name="connsiteY172" fmla="*/ 3974878 h 5339654"/>
                <a:gd name="connsiteX173" fmla="*/ 51236 w 4500983"/>
                <a:gd name="connsiteY173" fmla="*/ 3906639 h 5339654"/>
                <a:gd name="connsiteX174" fmla="*/ 23940 w 4500983"/>
                <a:gd name="connsiteY174" fmla="*/ 3824752 h 5339654"/>
                <a:gd name="connsiteX175" fmla="*/ 64884 w 4500983"/>
                <a:gd name="connsiteY175" fmla="*/ 3797457 h 5339654"/>
                <a:gd name="connsiteX176" fmla="*/ 160418 w 4500983"/>
                <a:gd name="connsiteY176" fmla="*/ 3770161 h 5339654"/>
                <a:gd name="connsiteX177" fmla="*/ 187713 w 4500983"/>
                <a:gd name="connsiteY177" fmla="*/ 3688275 h 5339654"/>
                <a:gd name="connsiteX178" fmla="*/ 201361 w 4500983"/>
                <a:gd name="connsiteY178" fmla="*/ 3592740 h 5339654"/>
                <a:gd name="connsiteX179" fmla="*/ 242305 w 4500983"/>
                <a:gd name="connsiteY179" fmla="*/ 3565445 h 5339654"/>
                <a:gd name="connsiteX180" fmla="*/ 337839 w 4500983"/>
                <a:gd name="connsiteY180" fmla="*/ 3497206 h 5339654"/>
                <a:gd name="connsiteX181" fmla="*/ 351487 w 4500983"/>
                <a:gd name="connsiteY181" fmla="*/ 3456263 h 5339654"/>
                <a:gd name="connsiteX182" fmla="*/ 433373 w 4500983"/>
                <a:gd name="connsiteY182" fmla="*/ 3415320 h 5339654"/>
                <a:gd name="connsiteX183" fmla="*/ 542555 w 4500983"/>
                <a:gd name="connsiteY183" fmla="*/ 3319785 h 5339654"/>
                <a:gd name="connsiteX184" fmla="*/ 528908 w 4500983"/>
                <a:gd name="connsiteY184" fmla="*/ 3224251 h 5339654"/>
                <a:gd name="connsiteX185" fmla="*/ 447021 w 4500983"/>
                <a:gd name="connsiteY185" fmla="*/ 3183308 h 5339654"/>
                <a:gd name="connsiteX186" fmla="*/ 460669 w 4500983"/>
                <a:gd name="connsiteY186" fmla="*/ 3074125 h 5339654"/>
                <a:gd name="connsiteX187" fmla="*/ 556203 w 4500983"/>
                <a:gd name="connsiteY187" fmla="*/ 3005887 h 5339654"/>
                <a:gd name="connsiteX188" fmla="*/ 597146 w 4500983"/>
                <a:gd name="connsiteY188" fmla="*/ 2910352 h 5339654"/>
                <a:gd name="connsiteX189" fmla="*/ 651737 w 4500983"/>
                <a:gd name="connsiteY189" fmla="*/ 2828466 h 5339654"/>
                <a:gd name="connsiteX190" fmla="*/ 679033 w 4500983"/>
                <a:gd name="connsiteY190" fmla="*/ 2787522 h 5339654"/>
                <a:gd name="connsiteX191" fmla="*/ 706328 w 4500983"/>
                <a:gd name="connsiteY191" fmla="*/ 2746579 h 5339654"/>
                <a:gd name="connsiteX192" fmla="*/ 719976 w 4500983"/>
                <a:gd name="connsiteY192" fmla="*/ 2705636 h 5339654"/>
                <a:gd name="connsiteX193" fmla="*/ 747272 w 4500983"/>
                <a:gd name="connsiteY193" fmla="*/ 2664693 h 5339654"/>
                <a:gd name="connsiteX194" fmla="*/ 829158 w 4500983"/>
                <a:gd name="connsiteY194" fmla="*/ 2610102 h 5339654"/>
                <a:gd name="connsiteX195" fmla="*/ 1074818 w 4500983"/>
                <a:gd name="connsiteY195" fmla="*/ 2637397 h 5339654"/>
                <a:gd name="connsiteX196" fmla="*/ 1115761 w 4500983"/>
                <a:gd name="connsiteY196" fmla="*/ 2664693 h 5339654"/>
                <a:gd name="connsiteX197" fmla="*/ 1170352 w 4500983"/>
                <a:gd name="connsiteY197" fmla="*/ 2719284 h 5339654"/>
                <a:gd name="connsiteX198" fmla="*/ 1197648 w 4500983"/>
                <a:gd name="connsiteY198" fmla="*/ 2760227 h 5339654"/>
                <a:gd name="connsiteX199" fmla="*/ 1238591 w 4500983"/>
                <a:gd name="connsiteY199" fmla="*/ 2773875 h 5339654"/>
                <a:gd name="connsiteX200" fmla="*/ 1279534 w 4500983"/>
                <a:gd name="connsiteY200" fmla="*/ 2801170 h 5339654"/>
                <a:gd name="connsiteX201" fmla="*/ 1552490 w 4500983"/>
                <a:gd name="connsiteY201" fmla="*/ 2828466 h 5339654"/>
                <a:gd name="connsiteX202" fmla="*/ 1729911 w 4500983"/>
                <a:gd name="connsiteY202" fmla="*/ 2814818 h 5339654"/>
                <a:gd name="connsiteX203" fmla="*/ 1770854 w 4500983"/>
                <a:gd name="connsiteY203" fmla="*/ 2801170 h 5339654"/>
                <a:gd name="connsiteX204" fmla="*/ 1852740 w 4500983"/>
                <a:gd name="connsiteY204" fmla="*/ 2787522 h 5339654"/>
                <a:gd name="connsiteX205" fmla="*/ 2084752 w 4500983"/>
                <a:gd name="connsiteY205" fmla="*/ 2773875 h 5339654"/>
                <a:gd name="connsiteX206" fmla="*/ 2125696 w 4500983"/>
                <a:gd name="connsiteY206" fmla="*/ 2760227 h 5339654"/>
                <a:gd name="connsiteX207" fmla="*/ 2112048 w 4500983"/>
                <a:gd name="connsiteY207" fmla="*/ 2719284 h 5339654"/>
                <a:gd name="connsiteX208" fmla="*/ 2043809 w 4500983"/>
                <a:gd name="connsiteY208" fmla="*/ 2596454 h 5339654"/>
                <a:gd name="connsiteX209" fmla="*/ 1961922 w 4500983"/>
                <a:gd name="connsiteY209" fmla="*/ 2364442 h 5339654"/>
                <a:gd name="connsiteX210" fmla="*/ 1920979 w 4500983"/>
                <a:gd name="connsiteY210" fmla="*/ 2337146 h 5339654"/>
                <a:gd name="connsiteX211" fmla="*/ 1934627 w 4500983"/>
                <a:gd name="connsiteY211" fmla="*/ 1995952 h 5339654"/>
                <a:gd name="connsiteX212" fmla="*/ 1961922 w 4500983"/>
                <a:gd name="connsiteY212" fmla="*/ 1914066 h 5339654"/>
                <a:gd name="connsiteX213" fmla="*/ 1975570 w 4500983"/>
                <a:gd name="connsiteY213" fmla="*/ 1873122 h 5339654"/>
                <a:gd name="connsiteX214" fmla="*/ 2139343 w 4500983"/>
                <a:gd name="connsiteY214" fmla="*/ 1845827 h 5339654"/>
                <a:gd name="connsiteX215" fmla="*/ 2180287 w 4500983"/>
                <a:gd name="connsiteY215" fmla="*/ 1818531 h 5339654"/>
                <a:gd name="connsiteX216" fmla="*/ 2275821 w 4500983"/>
                <a:gd name="connsiteY216" fmla="*/ 1763940 h 5339654"/>
                <a:gd name="connsiteX217" fmla="*/ 2316764 w 4500983"/>
                <a:gd name="connsiteY217" fmla="*/ 1722997 h 5339654"/>
                <a:gd name="connsiteX218" fmla="*/ 2398651 w 4500983"/>
                <a:gd name="connsiteY218" fmla="*/ 1668406 h 5339654"/>
                <a:gd name="connsiteX219" fmla="*/ 2439594 w 4500983"/>
                <a:gd name="connsiteY219" fmla="*/ 1641111 h 5339654"/>
                <a:gd name="connsiteX220" fmla="*/ 2466890 w 4500983"/>
                <a:gd name="connsiteY220" fmla="*/ 1600167 h 5339654"/>
                <a:gd name="connsiteX221" fmla="*/ 2425946 w 4500983"/>
                <a:gd name="connsiteY221" fmla="*/ 1572872 h 5339654"/>
                <a:gd name="connsiteX222" fmla="*/ 2398651 w 4500983"/>
                <a:gd name="connsiteY222" fmla="*/ 1531928 h 5339654"/>
                <a:gd name="connsiteX223" fmla="*/ 2357708 w 4500983"/>
                <a:gd name="connsiteY223" fmla="*/ 1327212 h 5339654"/>
                <a:gd name="connsiteX224" fmla="*/ 2344060 w 4500983"/>
                <a:gd name="connsiteY224" fmla="*/ 1286269 h 5339654"/>
                <a:gd name="connsiteX225" fmla="*/ 2330412 w 4500983"/>
                <a:gd name="connsiteY225" fmla="*/ 1245325 h 5339654"/>
                <a:gd name="connsiteX226" fmla="*/ 2344060 w 4500983"/>
                <a:gd name="connsiteY226" fmla="*/ 958722 h 5339654"/>
                <a:gd name="connsiteX227" fmla="*/ 2439594 w 4500983"/>
                <a:gd name="connsiteY227" fmla="*/ 863188 h 5339654"/>
                <a:gd name="connsiteX228" fmla="*/ 2494185 w 4500983"/>
                <a:gd name="connsiteY228" fmla="*/ 849540 h 5339654"/>
                <a:gd name="connsiteX229" fmla="*/ 2685254 w 4500983"/>
                <a:gd name="connsiteY229" fmla="*/ 835893 h 5339654"/>
                <a:gd name="connsiteX230" fmla="*/ 2767140 w 4500983"/>
                <a:gd name="connsiteY230" fmla="*/ 808597 h 5339654"/>
                <a:gd name="connsiteX231" fmla="*/ 2808084 w 4500983"/>
                <a:gd name="connsiteY231" fmla="*/ 794949 h 5339654"/>
                <a:gd name="connsiteX232" fmla="*/ 2862675 w 4500983"/>
                <a:gd name="connsiteY232" fmla="*/ 713063 h 5339654"/>
                <a:gd name="connsiteX233" fmla="*/ 2903618 w 4500983"/>
                <a:gd name="connsiteY233" fmla="*/ 631176 h 5339654"/>
                <a:gd name="connsiteX234" fmla="*/ 2917266 w 4500983"/>
                <a:gd name="connsiteY234" fmla="*/ 576585 h 5339654"/>
                <a:gd name="connsiteX235" fmla="*/ 2944561 w 4500983"/>
                <a:gd name="connsiteY235" fmla="*/ 494699 h 5339654"/>
                <a:gd name="connsiteX236" fmla="*/ 2958209 w 4500983"/>
                <a:gd name="connsiteY236" fmla="*/ 344573 h 5339654"/>
                <a:gd name="connsiteX237" fmla="*/ 2971857 w 4500983"/>
                <a:gd name="connsiteY237" fmla="*/ 289982 h 5339654"/>
                <a:gd name="connsiteX238" fmla="*/ 2985505 w 4500983"/>
                <a:gd name="connsiteY238" fmla="*/ 208096 h 5339654"/>
                <a:gd name="connsiteX239" fmla="*/ 2999152 w 4500983"/>
                <a:gd name="connsiteY239" fmla="*/ 112561 h 5339654"/>
                <a:gd name="connsiteX240" fmla="*/ 3012800 w 4500983"/>
                <a:gd name="connsiteY240" fmla="*/ 71618 h 5339654"/>
                <a:gd name="connsiteX241" fmla="*/ 3081039 w 4500983"/>
                <a:gd name="connsiteY241" fmla="*/ 3379 h 5339654"/>
                <a:gd name="connsiteX242" fmla="*/ 3067391 w 4500983"/>
                <a:gd name="connsiteY242" fmla="*/ 17027 h 533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4500983" h="5339654">
                  <a:moveTo>
                    <a:pt x="3067391" y="17027"/>
                  </a:moveTo>
                  <a:cubicBezTo>
                    <a:pt x="3081039" y="21576"/>
                    <a:pt x="3131581" y="23442"/>
                    <a:pt x="3162925" y="30675"/>
                  </a:cubicBezTo>
                  <a:cubicBezTo>
                    <a:pt x="3190960" y="37145"/>
                    <a:pt x="3216899" y="50992"/>
                    <a:pt x="3244812" y="57970"/>
                  </a:cubicBezTo>
                  <a:cubicBezTo>
                    <a:pt x="3263009" y="62519"/>
                    <a:pt x="3281437" y="66228"/>
                    <a:pt x="3299403" y="71618"/>
                  </a:cubicBezTo>
                  <a:cubicBezTo>
                    <a:pt x="3326962" y="79886"/>
                    <a:pt x="3353994" y="89816"/>
                    <a:pt x="3381290" y="98914"/>
                  </a:cubicBezTo>
                  <a:lnTo>
                    <a:pt x="3422233" y="112561"/>
                  </a:lnTo>
                  <a:lnTo>
                    <a:pt x="3463176" y="126209"/>
                  </a:lnTo>
                  <a:cubicBezTo>
                    <a:pt x="3472275" y="139857"/>
                    <a:pt x="3488661" y="150850"/>
                    <a:pt x="3490472" y="167152"/>
                  </a:cubicBezTo>
                  <a:cubicBezTo>
                    <a:pt x="3497477" y="230195"/>
                    <a:pt x="3478334" y="246774"/>
                    <a:pt x="3449528" y="289982"/>
                  </a:cubicBezTo>
                  <a:cubicBezTo>
                    <a:pt x="3444979" y="321827"/>
                    <a:pt x="3441635" y="353868"/>
                    <a:pt x="3435881" y="385517"/>
                  </a:cubicBezTo>
                  <a:cubicBezTo>
                    <a:pt x="3432526" y="403972"/>
                    <a:pt x="3424886" y="421539"/>
                    <a:pt x="3422233" y="440108"/>
                  </a:cubicBezTo>
                  <a:cubicBezTo>
                    <a:pt x="3395844" y="624827"/>
                    <a:pt x="3426602" y="522536"/>
                    <a:pt x="3394937" y="617528"/>
                  </a:cubicBezTo>
                  <a:cubicBezTo>
                    <a:pt x="3399486" y="672119"/>
                    <a:pt x="3401345" y="727002"/>
                    <a:pt x="3408585" y="781302"/>
                  </a:cubicBezTo>
                  <a:cubicBezTo>
                    <a:pt x="3410486" y="795562"/>
                    <a:pt x="3412061" y="812073"/>
                    <a:pt x="3422233" y="822245"/>
                  </a:cubicBezTo>
                  <a:cubicBezTo>
                    <a:pt x="3432405" y="832417"/>
                    <a:pt x="3449528" y="831344"/>
                    <a:pt x="3463176" y="835893"/>
                  </a:cubicBezTo>
                  <a:lnTo>
                    <a:pt x="3545063" y="958722"/>
                  </a:lnTo>
                  <a:lnTo>
                    <a:pt x="3572358" y="999666"/>
                  </a:lnTo>
                  <a:cubicBezTo>
                    <a:pt x="3575244" y="1019868"/>
                    <a:pt x="3593342" y="1151839"/>
                    <a:pt x="3599654" y="1177087"/>
                  </a:cubicBezTo>
                  <a:cubicBezTo>
                    <a:pt x="3606632" y="1205000"/>
                    <a:pt x="3617851" y="1231678"/>
                    <a:pt x="3626949" y="1258973"/>
                  </a:cubicBezTo>
                  <a:cubicBezTo>
                    <a:pt x="3626949" y="1258974"/>
                    <a:pt x="3654244" y="1340859"/>
                    <a:pt x="3654245" y="1340860"/>
                  </a:cubicBezTo>
                  <a:cubicBezTo>
                    <a:pt x="3663343" y="1354508"/>
                    <a:pt x="3674878" y="1366814"/>
                    <a:pt x="3681540" y="1381803"/>
                  </a:cubicBezTo>
                  <a:cubicBezTo>
                    <a:pt x="3703160" y="1430447"/>
                    <a:pt x="3699069" y="1467572"/>
                    <a:pt x="3736131" y="1504633"/>
                  </a:cubicBezTo>
                  <a:cubicBezTo>
                    <a:pt x="3760055" y="1528557"/>
                    <a:pt x="3786940" y="1536696"/>
                    <a:pt x="3818018" y="1545576"/>
                  </a:cubicBezTo>
                  <a:cubicBezTo>
                    <a:pt x="3836053" y="1550729"/>
                    <a:pt x="3854412" y="1554675"/>
                    <a:pt x="3872609" y="1559224"/>
                  </a:cubicBezTo>
                  <a:cubicBezTo>
                    <a:pt x="3838305" y="1662135"/>
                    <a:pt x="3884579" y="1535284"/>
                    <a:pt x="3831666" y="1641111"/>
                  </a:cubicBezTo>
                  <a:cubicBezTo>
                    <a:pt x="3825232" y="1653978"/>
                    <a:pt x="3822567" y="1668406"/>
                    <a:pt x="3818018" y="1682054"/>
                  </a:cubicBezTo>
                  <a:cubicBezTo>
                    <a:pt x="3831666" y="1686603"/>
                    <a:pt x="3844918" y="1698823"/>
                    <a:pt x="3858961" y="1695702"/>
                  </a:cubicBezTo>
                  <a:cubicBezTo>
                    <a:pt x="3888752" y="1689082"/>
                    <a:pt x="3912961" y="1667152"/>
                    <a:pt x="3940848" y="1654758"/>
                  </a:cubicBezTo>
                  <a:cubicBezTo>
                    <a:pt x="3953994" y="1648915"/>
                    <a:pt x="3968143" y="1645660"/>
                    <a:pt x="3981791" y="1641111"/>
                  </a:cubicBezTo>
                  <a:cubicBezTo>
                    <a:pt x="3977242" y="1627463"/>
                    <a:pt x="3961709" y="1613034"/>
                    <a:pt x="3968143" y="1600167"/>
                  </a:cubicBezTo>
                  <a:cubicBezTo>
                    <a:pt x="3983740" y="1568974"/>
                    <a:pt x="4034433" y="1594968"/>
                    <a:pt x="4050030" y="1600167"/>
                  </a:cubicBezTo>
                  <a:cubicBezTo>
                    <a:pt x="4167353" y="1678384"/>
                    <a:pt x="4018921" y="1584614"/>
                    <a:pt x="4131916" y="1641111"/>
                  </a:cubicBezTo>
                  <a:cubicBezTo>
                    <a:pt x="4146587" y="1648446"/>
                    <a:pt x="4158189" y="1661071"/>
                    <a:pt x="4172860" y="1668406"/>
                  </a:cubicBezTo>
                  <a:cubicBezTo>
                    <a:pt x="4285863" y="1724907"/>
                    <a:pt x="4137414" y="1631129"/>
                    <a:pt x="4254746" y="1709349"/>
                  </a:cubicBezTo>
                  <a:cubicBezTo>
                    <a:pt x="4317317" y="1803206"/>
                    <a:pt x="4298963" y="1760114"/>
                    <a:pt x="4322985" y="1832179"/>
                  </a:cubicBezTo>
                  <a:cubicBezTo>
                    <a:pt x="4309337" y="1841278"/>
                    <a:pt x="4293640" y="1847877"/>
                    <a:pt x="4282042" y="1859475"/>
                  </a:cubicBezTo>
                  <a:cubicBezTo>
                    <a:pt x="4270444" y="1871073"/>
                    <a:pt x="4267554" y="1890171"/>
                    <a:pt x="4254746" y="1900418"/>
                  </a:cubicBezTo>
                  <a:cubicBezTo>
                    <a:pt x="4243512" y="1909405"/>
                    <a:pt x="4227451" y="1909517"/>
                    <a:pt x="4213803" y="1914066"/>
                  </a:cubicBezTo>
                  <a:cubicBezTo>
                    <a:pt x="4141017" y="2023246"/>
                    <a:pt x="4236549" y="1891320"/>
                    <a:pt x="4145564" y="1982305"/>
                  </a:cubicBezTo>
                  <a:cubicBezTo>
                    <a:pt x="4133966" y="1993903"/>
                    <a:pt x="4129867" y="2011650"/>
                    <a:pt x="4118269" y="2023248"/>
                  </a:cubicBezTo>
                  <a:cubicBezTo>
                    <a:pt x="4106670" y="2034846"/>
                    <a:pt x="4089926" y="2040042"/>
                    <a:pt x="4077325" y="2050543"/>
                  </a:cubicBezTo>
                  <a:cubicBezTo>
                    <a:pt x="4037921" y="2083380"/>
                    <a:pt x="4035924" y="2092174"/>
                    <a:pt x="4009087" y="2132430"/>
                  </a:cubicBezTo>
                  <a:cubicBezTo>
                    <a:pt x="4031373" y="2165860"/>
                    <a:pt x="4057986" y="2183899"/>
                    <a:pt x="4022734" y="2227964"/>
                  </a:cubicBezTo>
                  <a:cubicBezTo>
                    <a:pt x="4013747" y="2239198"/>
                    <a:pt x="3995439" y="2237063"/>
                    <a:pt x="3981791" y="2241612"/>
                  </a:cubicBezTo>
                  <a:cubicBezTo>
                    <a:pt x="3986340" y="2278006"/>
                    <a:pt x="3977627" y="2318732"/>
                    <a:pt x="3995439" y="2350794"/>
                  </a:cubicBezTo>
                  <a:cubicBezTo>
                    <a:pt x="4004548" y="2367191"/>
                    <a:pt x="4031720" y="2360373"/>
                    <a:pt x="4050030" y="2364442"/>
                  </a:cubicBezTo>
                  <a:cubicBezTo>
                    <a:pt x="4072674" y="2369474"/>
                    <a:pt x="4095523" y="2373541"/>
                    <a:pt x="4118269" y="2378090"/>
                  </a:cubicBezTo>
                  <a:cubicBezTo>
                    <a:pt x="4122818" y="2400836"/>
                    <a:pt x="4114304" y="2431232"/>
                    <a:pt x="4131916" y="2446328"/>
                  </a:cubicBezTo>
                  <a:cubicBezTo>
                    <a:pt x="4172269" y="2480916"/>
                    <a:pt x="4216520" y="2459070"/>
                    <a:pt x="4254746" y="2446328"/>
                  </a:cubicBezTo>
                  <a:cubicBezTo>
                    <a:pt x="4259295" y="2432680"/>
                    <a:pt x="4258222" y="2415557"/>
                    <a:pt x="4268394" y="2405385"/>
                  </a:cubicBezTo>
                  <a:cubicBezTo>
                    <a:pt x="4278566" y="2395213"/>
                    <a:pt x="4294951" y="2391737"/>
                    <a:pt x="4309337" y="2391737"/>
                  </a:cubicBezTo>
                  <a:cubicBezTo>
                    <a:pt x="4328094" y="2391737"/>
                    <a:pt x="4345893" y="2400232"/>
                    <a:pt x="4363928" y="2405385"/>
                  </a:cubicBezTo>
                  <a:cubicBezTo>
                    <a:pt x="4500983" y="2444544"/>
                    <a:pt x="4288805" y="2390016"/>
                    <a:pt x="4459463" y="2432681"/>
                  </a:cubicBezTo>
                  <a:cubicBezTo>
                    <a:pt x="4429557" y="2477539"/>
                    <a:pt x="4432644" y="2465128"/>
                    <a:pt x="4418519" y="2514567"/>
                  </a:cubicBezTo>
                  <a:cubicBezTo>
                    <a:pt x="4413366" y="2532602"/>
                    <a:pt x="4413260" y="2552381"/>
                    <a:pt x="4404872" y="2569158"/>
                  </a:cubicBezTo>
                  <a:cubicBezTo>
                    <a:pt x="4390201" y="2598500"/>
                    <a:pt x="4350281" y="2651045"/>
                    <a:pt x="4350281" y="2651045"/>
                  </a:cubicBezTo>
                  <a:cubicBezTo>
                    <a:pt x="4345732" y="2669242"/>
                    <a:pt x="4354668" y="2700483"/>
                    <a:pt x="4336633" y="2705636"/>
                  </a:cubicBezTo>
                  <a:cubicBezTo>
                    <a:pt x="4308968" y="2713540"/>
                    <a:pt x="4254746" y="2678340"/>
                    <a:pt x="4254746" y="2678340"/>
                  </a:cubicBezTo>
                  <a:cubicBezTo>
                    <a:pt x="4232000" y="2682889"/>
                    <a:pt x="4204328" y="2677138"/>
                    <a:pt x="4186508" y="2691988"/>
                  </a:cubicBezTo>
                  <a:cubicBezTo>
                    <a:pt x="4172098" y="2703996"/>
                    <a:pt x="4183265" y="2730972"/>
                    <a:pt x="4172860" y="2746579"/>
                  </a:cubicBezTo>
                  <a:cubicBezTo>
                    <a:pt x="4163761" y="2760227"/>
                    <a:pt x="4146905" y="2767213"/>
                    <a:pt x="4131916" y="2773875"/>
                  </a:cubicBezTo>
                  <a:cubicBezTo>
                    <a:pt x="4105624" y="2785560"/>
                    <a:pt x="4050030" y="2801170"/>
                    <a:pt x="4050030" y="2801170"/>
                  </a:cubicBezTo>
                  <a:cubicBezTo>
                    <a:pt x="4033046" y="2869106"/>
                    <a:pt x="4030620" y="2842416"/>
                    <a:pt x="4050030" y="2910352"/>
                  </a:cubicBezTo>
                  <a:cubicBezTo>
                    <a:pt x="4053982" y="2924185"/>
                    <a:pt x="4053505" y="2941123"/>
                    <a:pt x="4063678" y="2951296"/>
                  </a:cubicBezTo>
                  <a:cubicBezTo>
                    <a:pt x="4073850" y="2961468"/>
                    <a:pt x="4090973" y="2960394"/>
                    <a:pt x="4104621" y="2964943"/>
                  </a:cubicBezTo>
                  <a:cubicBezTo>
                    <a:pt x="4118269" y="2974042"/>
                    <a:pt x="4155406" y="2979117"/>
                    <a:pt x="4145564" y="2992239"/>
                  </a:cubicBezTo>
                  <a:cubicBezTo>
                    <a:pt x="4128301" y="3015256"/>
                    <a:pt x="4090973" y="3010436"/>
                    <a:pt x="4063678" y="3019534"/>
                  </a:cubicBezTo>
                  <a:cubicBezTo>
                    <a:pt x="4063677" y="3019534"/>
                    <a:pt x="3981792" y="3046829"/>
                    <a:pt x="3981791" y="3046830"/>
                  </a:cubicBezTo>
                  <a:lnTo>
                    <a:pt x="3940848" y="3074125"/>
                  </a:lnTo>
                  <a:cubicBezTo>
                    <a:pt x="3921602" y="3069314"/>
                    <a:pt x="3833108" y="3038915"/>
                    <a:pt x="3818018" y="3074125"/>
                  </a:cubicBezTo>
                  <a:cubicBezTo>
                    <a:pt x="3806684" y="3100571"/>
                    <a:pt x="3845313" y="3156012"/>
                    <a:pt x="3845313" y="3156012"/>
                  </a:cubicBezTo>
                  <a:cubicBezTo>
                    <a:pt x="3849862" y="3187857"/>
                    <a:pt x="3852652" y="3220003"/>
                    <a:pt x="3858961" y="3251546"/>
                  </a:cubicBezTo>
                  <a:cubicBezTo>
                    <a:pt x="3861782" y="3265653"/>
                    <a:pt x="3870244" y="3278299"/>
                    <a:pt x="3872609" y="3292490"/>
                  </a:cubicBezTo>
                  <a:cubicBezTo>
                    <a:pt x="3898375" y="3447082"/>
                    <a:pt x="3859303" y="3374888"/>
                    <a:pt x="3913552" y="3456263"/>
                  </a:cubicBezTo>
                  <a:cubicBezTo>
                    <a:pt x="3966045" y="3445764"/>
                    <a:pt x="3978298" y="3431577"/>
                    <a:pt x="4022734" y="3456263"/>
                  </a:cubicBezTo>
                  <a:cubicBezTo>
                    <a:pt x="4051411" y="3472195"/>
                    <a:pt x="4104621" y="3510854"/>
                    <a:pt x="4104621" y="3510854"/>
                  </a:cubicBezTo>
                  <a:cubicBezTo>
                    <a:pt x="4100072" y="3556346"/>
                    <a:pt x="4094619" y="3601757"/>
                    <a:pt x="4090973" y="3647331"/>
                  </a:cubicBezTo>
                  <a:cubicBezTo>
                    <a:pt x="4070718" y="3900515"/>
                    <a:pt x="4092454" y="3776397"/>
                    <a:pt x="4063678" y="3920287"/>
                  </a:cubicBezTo>
                  <a:cubicBezTo>
                    <a:pt x="4077326" y="3929385"/>
                    <a:pt x="4094374" y="3934774"/>
                    <a:pt x="4104621" y="3947582"/>
                  </a:cubicBezTo>
                  <a:cubicBezTo>
                    <a:pt x="4179962" y="4041758"/>
                    <a:pt x="4041872" y="3937592"/>
                    <a:pt x="4159212" y="4015821"/>
                  </a:cubicBezTo>
                  <a:cubicBezTo>
                    <a:pt x="4237441" y="4133161"/>
                    <a:pt x="4133275" y="3995071"/>
                    <a:pt x="4227451" y="4070412"/>
                  </a:cubicBezTo>
                  <a:cubicBezTo>
                    <a:pt x="4260044" y="4096487"/>
                    <a:pt x="4251911" y="4119334"/>
                    <a:pt x="4268394" y="4152299"/>
                  </a:cubicBezTo>
                  <a:cubicBezTo>
                    <a:pt x="4275730" y="4166970"/>
                    <a:pt x="4286591" y="4179594"/>
                    <a:pt x="4295690" y="4193242"/>
                  </a:cubicBezTo>
                  <a:cubicBezTo>
                    <a:pt x="4304788" y="4220537"/>
                    <a:pt x="4326554" y="4246578"/>
                    <a:pt x="4322985" y="4275128"/>
                  </a:cubicBezTo>
                  <a:cubicBezTo>
                    <a:pt x="4317210" y="4321324"/>
                    <a:pt x="4311959" y="4421322"/>
                    <a:pt x="4282042" y="4466197"/>
                  </a:cubicBezTo>
                  <a:cubicBezTo>
                    <a:pt x="4272943" y="4479845"/>
                    <a:pt x="4266344" y="4495542"/>
                    <a:pt x="4254746" y="4507140"/>
                  </a:cubicBezTo>
                  <a:cubicBezTo>
                    <a:pt x="4243148" y="4518738"/>
                    <a:pt x="4227451" y="4525337"/>
                    <a:pt x="4213803" y="4534436"/>
                  </a:cubicBezTo>
                  <a:cubicBezTo>
                    <a:pt x="4189541" y="4570830"/>
                    <a:pt x="4188024" y="4584478"/>
                    <a:pt x="4145564" y="4602675"/>
                  </a:cubicBezTo>
                  <a:cubicBezTo>
                    <a:pt x="4092154" y="4625565"/>
                    <a:pt x="4064140" y="4606916"/>
                    <a:pt x="4009087" y="4643618"/>
                  </a:cubicBezTo>
                  <a:cubicBezTo>
                    <a:pt x="3952536" y="4681318"/>
                    <a:pt x="3984056" y="4666936"/>
                    <a:pt x="3913552" y="4684561"/>
                  </a:cubicBezTo>
                  <a:cubicBezTo>
                    <a:pt x="3785904" y="4663287"/>
                    <a:pt x="3858800" y="4676341"/>
                    <a:pt x="3695188" y="4643618"/>
                  </a:cubicBezTo>
                  <a:cubicBezTo>
                    <a:pt x="3672442" y="4639069"/>
                    <a:pt x="3648955" y="4637306"/>
                    <a:pt x="3626949" y="4629970"/>
                  </a:cubicBezTo>
                  <a:cubicBezTo>
                    <a:pt x="3568212" y="4610390"/>
                    <a:pt x="3599962" y="4619811"/>
                    <a:pt x="3531415" y="4602675"/>
                  </a:cubicBezTo>
                  <a:cubicBezTo>
                    <a:pt x="3517767" y="4607224"/>
                    <a:pt x="3492837" y="4602132"/>
                    <a:pt x="3490472" y="4616322"/>
                  </a:cubicBezTo>
                  <a:cubicBezTo>
                    <a:pt x="3437889" y="4931823"/>
                    <a:pt x="3581443" y="4965095"/>
                    <a:pt x="3435881" y="4916573"/>
                  </a:cubicBezTo>
                  <a:cubicBezTo>
                    <a:pt x="3411493" y="4843410"/>
                    <a:pt x="3430544" y="4906206"/>
                    <a:pt x="3408585" y="4807391"/>
                  </a:cubicBezTo>
                  <a:cubicBezTo>
                    <a:pt x="3404516" y="4789081"/>
                    <a:pt x="3410200" y="4763702"/>
                    <a:pt x="3394937" y="4752800"/>
                  </a:cubicBezTo>
                  <a:cubicBezTo>
                    <a:pt x="3372420" y="4736716"/>
                    <a:pt x="3340346" y="4743701"/>
                    <a:pt x="3313051" y="4739152"/>
                  </a:cubicBezTo>
                  <a:cubicBezTo>
                    <a:pt x="3317600" y="4725504"/>
                    <a:pt x="3315465" y="4707196"/>
                    <a:pt x="3326699" y="4698209"/>
                  </a:cubicBezTo>
                  <a:cubicBezTo>
                    <a:pt x="3341346" y="4686492"/>
                    <a:pt x="3364050" y="4691950"/>
                    <a:pt x="3381290" y="4684561"/>
                  </a:cubicBezTo>
                  <a:cubicBezTo>
                    <a:pt x="3396366" y="4678100"/>
                    <a:pt x="3408585" y="4666364"/>
                    <a:pt x="3422233" y="4657266"/>
                  </a:cubicBezTo>
                  <a:cubicBezTo>
                    <a:pt x="3431332" y="4629970"/>
                    <a:pt x="3449529" y="4602675"/>
                    <a:pt x="3422233" y="4575379"/>
                  </a:cubicBezTo>
                  <a:cubicBezTo>
                    <a:pt x="3412061" y="4565207"/>
                    <a:pt x="3394938" y="4566280"/>
                    <a:pt x="3381290" y="4561731"/>
                  </a:cubicBezTo>
                  <a:cubicBezTo>
                    <a:pt x="3213506" y="4571601"/>
                    <a:pt x="3175186" y="4640842"/>
                    <a:pt x="3121982" y="4534436"/>
                  </a:cubicBezTo>
                  <a:cubicBezTo>
                    <a:pt x="3115548" y="4521569"/>
                    <a:pt x="3112883" y="4507141"/>
                    <a:pt x="3108334" y="4493493"/>
                  </a:cubicBezTo>
                  <a:cubicBezTo>
                    <a:pt x="3085588" y="4498042"/>
                    <a:pt x="3059397" y="4494273"/>
                    <a:pt x="3040096" y="4507140"/>
                  </a:cubicBezTo>
                  <a:cubicBezTo>
                    <a:pt x="3028126" y="4515120"/>
                    <a:pt x="3026448" y="4533698"/>
                    <a:pt x="3026448" y="4548084"/>
                  </a:cubicBezTo>
                  <a:cubicBezTo>
                    <a:pt x="3026448" y="4582386"/>
                    <a:pt x="3053591" y="4602370"/>
                    <a:pt x="3067391" y="4629970"/>
                  </a:cubicBezTo>
                  <a:cubicBezTo>
                    <a:pt x="3073825" y="4642837"/>
                    <a:pt x="3074605" y="4658047"/>
                    <a:pt x="3081039" y="4670914"/>
                  </a:cubicBezTo>
                  <a:cubicBezTo>
                    <a:pt x="3088374" y="4685585"/>
                    <a:pt x="3101672" y="4696868"/>
                    <a:pt x="3108334" y="4711857"/>
                  </a:cubicBezTo>
                  <a:cubicBezTo>
                    <a:pt x="3120019" y="4738149"/>
                    <a:pt x="3135630" y="4793743"/>
                    <a:pt x="3135630" y="4793743"/>
                  </a:cubicBezTo>
                  <a:cubicBezTo>
                    <a:pt x="3140179" y="4880179"/>
                    <a:pt x="3141442" y="4966851"/>
                    <a:pt x="3149278" y="5053051"/>
                  </a:cubicBezTo>
                  <a:cubicBezTo>
                    <a:pt x="3150580" y="5067378"/>
                    <a:pt x="3173097" y="5083822"/>
                    <a:pt x="3162925" y="5093994"/>
                  </a:cubicBezTo>
                  <a:cubicBezTo>
                    <a:pt x="3137945" y="5118974"/>
                    <a:pt x="3011780" y="5131184"/>
                    <a:pt x="2985505" y="5134937"/>
                  </a:cubicBezTo>
                  <a:cubicBezTo>
                    <a:pt x="2958209" y="5153134"/>
                    <a:pt x="2926815" y="5166331"/>
                    <a:pt x="2903618" y="5189528"/>
                  </a:cubicBezTo>
                  <a:cubicBezTo>
                    <a:pt x="2852503" y="5240645"/>
                    <a:pt x="2880985" y="5224369"/>
                    <a:pt x="2821731" y="5244120"/>
                  </a:cubicBezTo>
                  <a:cubicBezTo>
                    <a:pt x="2817632" y="5248219"/>
                    <a:pt x="2755679" y="5315525"/>
                    <a:pt x="2739845" y="5312358"/>
                  </a:cubicBezTo>
                  <a:cubicBezTo>
                    <a:pt x="2723761" y="5309141"/>
                    <a:pt x="2721648" y="5285063"/>
                    <a:pt x="2712549" y="5271415"/>
                  </a:cubicBezTo>
                  <a:cubicBezTo>
                    <a:pt x="2780007" y="5170227"/>
                    <a:pt x="2773573" y="5221696"/>
                    <a:pt x="2753493" y="5121290"/>
                  </a:cubicBezTo>
                  <a:cubicBezTo>
                    <a:pt x="2730747" y="5125839"/>
                    <a:pt x="2703564" y="5120696"/>
                    <a:pt x="2685254" y="5134937"/>
                  </a:cubicBezTo>
                  <a:cubicBezTo>
                    <a:pt x="2659359" y="5155077"/>
                    <a:pt x="2653860" y="5193627"/>
                    <a:pt x="2630663" y="5216824"/>
                  </a:cubicBezTo>
                  <a:cubicBezTo>
                    <a:pt x="2617015" y="5230472"/>
                    <a:pt x="2602075" y="5242940"/>
                    <a:pt x="2589719" y="5257767"/>
                  </a:cubicBezTo>
                  <a:cubicBezTo>
                    <a:pt x="2579218" y="5270368"/>
                    <a:pt x="2574022" y="5287112"/>
                    <a:pt x="2562424" y="5298711"/>
                  </a:cubicBezTo>
                  <a:cubicBezTo>
                    <a:pt x="2550826" y="5310309"/>
                    <a:pt x="2535129" y="5316908"/>
                    <a:pt x="2521481" y="5326006"/>
                  </a:cubicBezTo>
                  <a:cubicBezTo>
                    <a:pt x="2512382" y="5312358"/>
                    <a:pt x="2506993" y="5295310"/>
                    <a:pt x="2494185" y="5285063"/>
                  </a:cubicBezTo>
                  <a:cubicBezTo>
                    <a:pt x="2443736" y="5244704"/>
                    <a:pt x="2454318" y="5283986"/>
                    <a:pt x="2425946" y="5312358"/>
                  </a:cubicBezTo>
                  <a:cubicBezTo>
                    <a:pt x="2414348" y="5323956"/>
                    <a:pt x="2398651" y="5330555"/>
                    <a:pt x="2385003" y="5339654"/>
                  </a:cubicBezTo>
                  <a:cubicBezTo>
                    <a:pt x="2320119" y="5296397"/>
                    <a:pt x="2359622" y="5317546"/>
                    <a:pt x="2262173" y="5285063"/>
                  </a:cubicBezTo>
                  <a:lnTo>
                    <a:pt x="2221230" y="5271415"/>
                  </a:lnTo>
                  <a:cubicBezTo>
                    <a:pt x="2225779" y="5257767"/>
                    <a:pt x="2228444" y="5243339"/>
                    <a:pt x="2234878" y="5230472"/>
                  </a:cubicBezTo>
                  <a:cubicBezTo>
                    <a:pt x="2242213" y="5215801"/>
                    <a:pt x="2262173" y="5205931"/>
                    <a:pt x="2262173" y="5189528"/>
                  </a:cubicBezTo>
                  <a:cubicBezTo>
                    <a:pt x="2262173" y="5160756"/>
                    <a:pt x="2234878" y="5107642"/>
                    <a:pt x="2234878" y="5107642"/>
                  </a:cubicBezTo>
                  <a:cubicBezTo>
                    <a:pt x="2253075" y="5080346"/>
                    <a:pt x="2266272" y="5048952"/>
                    <a:pt x="2289469" y="5025755"/>
                  </a:cubicBezTo>
                  <a:cubicBezTo>
                    <a:pt x="2303117" y="5012107"/>
                    <a:pt x="2318563" y="5000047"/>
                    <a:pt x="2330412" y="4984812"/>
                  </a:cubicBezTo>
                  <a:cubicBezTo>
                    <a:pt x="2350552" y="4958917"/>
                    <a:pt x="2385003" y="4902925"/>
                    <a:pt x="2385003" y="4902925"/>
                  </a:cubicBezTo>
                  <a:cubicBezTo>
                    <a:pt x="2380454" y="4839236"/>
                    <a:pt x="2407700" y="4764355"/>
                    <a:pt x="2371355" y="4711857"/>
                  </a:cubicBezTo>
                  <a:cubicBezTo>
                    <a:pt x="2350478" y="4681701"/>
                    <a:pt x="2298036" y="4717820"/>
                    <a:pt x="2262173" y="4725505"/>
                  </a:cubicBezTo>
                  <a:cubicBezTo>
                    <a:pt x="2234040" y="4731534"/>
                    <a:pt x="2180287" y="4752800"/>
                    <a:pt x="2180287" y="4752800"/>
                  </a:cubicBezTo>
                  <a:cubicBezTo>
                    <a:pt x="2166639" y="4743702"/>
                    <a:pt x="2150941" y="4737103"/>
                    <a:pt x="2139343" y="4725505"/>
                  </a:cubicBezTo>
                  <a:cubicBezTo>
                    <a:pt x="2127745" y="4713907"/>
                    <a:pt x="2127897" y="4688787"/>
                    <a:pt x="2112048" y="4684561"/>
                  </a:cubicBezTo>
                  <a:cubicBezTo>
                    <a:pt x="2054736" y="4669278"/>
                    <a:pt x="1993767" y="4675463"/>
                    <a:pt x="1934627" y="4670914"/>
                  </a:cubicBezTo>
                  <a:cubicBezTo>
                    <a:pt x="1930078" y="4616323"/>
                    <a:pt x="1927380" y="4561545"/>
                    <a:pt x="1920979" y="4507140"/>
                  </a:cubicBezTo>
                  <a:cubicBezTo>
                    <a:pt x="1918269" y="4484102"/>
                    <a:pt x="1907331" y="4462098"/>
                    <a:pt x="1907331" y="4438902"/>
                  </a:cubicBezTo>
                  <a:cubicBezTo>
                    <a:pt x="1907331" y="4397707"/>
                    <a:pt x="1916430" y="4357015"/>
                    <a:pt x="1920979" y="4316072"/>
                  </a:cubicBezTo>
                  <a:cubicBezTo>
                    <a:pt x="1893684" y="4311523"/>
                    <a:pt x="1865939" y="4309136"/>
                    <a:pt x="1839093" y="4302424"/>
                  </a:cubicBezTo>
                  <a:cubicBezTo>
                    <a:pt x="1811180" y="4295446"/>
                    <a:pt x="1784502" y="4284226"/>
                    <a:pt x="1757206" y="4275128"/>
                  </a:cubicBezTo>
                  <a:lnTo>
                    <a:pt x="1716263" y="4261481"/>
                  </a:lnTo>
                  <a:cubicBezTo>
                    <a:pt x="1702615" y="4256932"/>
                    <a:pt x="1689276" y="4251322"/>
                    <a:pt x="1675319" y="4247833"/>
                  </a:cubicBezTo>
                  <a:cubicBezTo>
                    <a:pt x="1589521" y="4226383"/>
                    <a:pt x="1639297" y="4236838"/>
                    <a:pt x="1525194" y="4220537"/>
                  </a:cubicBezTo>
                  <a:cubicBezTo>
                    <a:pt x="1520645" y="4184143"/>
                    <a:pt x="1526442" y="4144871"/>
                    <a:pt x="1511546" y="4111355"/>
                  </a:cubicBezTo>
                  <a:cubicBezTo>
                    <a:pt x="1505703" y="4098209"/>
                    <a:pt x="1480775" y="4107880"/>
                    <a:pt x="1470603" y="4097708"/>
                  </a:cubicBezTo>
                  <a:cubicBezTo>
                    <a:pt x="1460430" y="4087535"/>
                    <a:pt x="1464935" y="4068734"/>
                    <a:pt x="1456955" y="4056764"/>
                  </a:cubicBezTo>
                  <a:cubicBezTo>
                    <a:pt x="1446249" y="4040705"/>
                    <a:pt x="1429660" y="4029469"/>
                    <a:pt x="1416012" y="4015821"/>
                  </a:cubicBezTo>
                  <a:cubicBezTo>
                    <a:pt x="1383529" y="3918373"/>
                    <a:pt x="1412656" y="3949894"/>
                    <a:pt x="1347773" y="3906639"/>
                  </a:cubicBezTo>
                  <a:cubicBezTo>
                    <a:pt x="1338675" y="3888442"/>
                    <a:pt x="1336107" y="3865072"/>
                    <a:pt x="1320478" y="3852048"/>
                  </a:cubicBezTo>
                  <a:cubicBezTo>
                    <a:pt x="1306068" y="3840040"/>
                    <a:pt x="1283922" y="3843553"/>
                    <a:pt x="1265887" y="3838400"/>
                  </a:cubicBezTo>
                  <a:cubicBezTo>
                    <a:pt x="1252054" y="3834448"/>
                    <a:pt x="1238591" y="3829301"/>
                    <a:pt x="1224943" y="3824752"/>
                  </a:cubicBezTo>
                  <a:cubicBezTo>
                    <a:pt x="1206746" y="3829301"/>
                    <a:pt x="1185718" y="3827643"/>
                    <a:pt x="1170352" y="3838400"/>
                  </a:cubicBezTo>
                  <a:cubicBezTo>
                    <a:pt x="1138728" y="3860537"/>
                    <a:pt x="1115762" y="3892991"/>
                    <a:pt x="1088466" y="3920287"/>
                  </a:cubicBezTo>
                  <a:cubicBezTo>
                    <a:pt x="1050831" y="3957922"/>
                    <a:pt x="1050913" y="3963191"/>
                    <a:pt x="1006579" y="3988525"/>
                  </a:cubicBezTo>
                  <a:cubicBezTo>
                    <a:pt x="935767" y="4028989"/>
                    <a:pt x="960455" y="4011398"/>
                    <a:pt x="870102" y="4029469"/>
                  </a:cubicBezTo>
                  <a:cubicBezTo>
                    <a:pt x="827265" y="4038037"/>
                    <a:pt x="813586" y="4043759"/>
                    <a:pt x="774567" y="4056764"/>
                  </a:cubicBezTo>
                  <a:cubicBezTo>
                    <a:pt x="760919" y="4065863"/>
                    <a:pt x="745222" y="4072462"/>
                    <a:pt x="733624" y="4084060"/>
                  </a:cubicBezTo>
                  <a:cubicBezTo>
                    <a:pt x="722026" y="4095658"/>
                    <a:pt x="719136" y="4114756"/>
                    <a:pt x="706328" y="4125003"/>
                  </a:cubicBezTo>
                  <a:cubicBezTo>
                    <a:pt x="695094" y="4133990"/>
                    <a:pt x="677961" y="4131665"/>
                    <a:pt x="665385" y="4138651"/>
                  </a:cubicBezTo>
                  <a:cubicBezTo>
                    <a:pt x="636708" y="4154583"/>
                    <a:pt x="614621" y="4182868"/>
                    <a:pt x="583499" y="4193242"/>
                  </a:cubicBezTo>
                  <a:lnTo>
                    <a:pt x="501612" y="4220537"/>
                  </a:lnTo>
                  <a:cubicBezTo>
                    <a:pt x="478866" y="4215988"/>
                    <a:pt x="455093" y="4215035"/>
                    <a:pt x="433373" y="4206890"/>
                  </a:cubicBezTo>
                  <a:cubicBezTo>
                    <a:pt x="355150" y="4177557"/>
                    <a:pt x="419815" y="4189943"/>
                    <a:pt x="378782" y="4138651"/>
                  </a:cubicBezTo>
                  <a:cubicBezTo>
                    <a:pt x="355973" y="4110140"/>
                    <a:pt x="326997" y="4110609"/>
                    <a:pt x="296896" y="4097708"/>
                  </a:cubicBezTo>
                  <a:cubicBezTo>
                    <a:pt x="278196" y="4089694"/>
                    <a:pt x="261195" y="4077968"/>
                    <a:pt x="242305" y="4070412"/>
                  </a:cubicBezTo>
                  <a:cubicBezTo>
                    <a:pt x="215591" y="4059726"/>
                    <a:pt x="160418" y="4043117"/>
                    <a:pt x="160418" y="4043117"/>
                  </a:cubicBezTo>
                  <a:cubicBezTo>
                    <a:pt x="126113" y="3940202"/>
                    <a:pt x="176378" y="4063067"/>
                    <a:pt x="105827" y="3974878"/>
                  </a:cubicBezTo>
                  <a:cubicBezTo>
                    <a:pt x="30489" y="3880705"/>
                    <a:pt x="168571" y="3984861"/>
                    <a:pt x="51236" y="3906639"/>
                  </a:cubicBezTo>
                  <a:cubicBezTo>
                    <a:pt x="42137" y="3879343"/>
                    <a:pt x="0" y="3840712"/>
                    <a:pt x="23940" y="3824752"/>
                  </a:cubicBezTo>
                  <a:cubicBezTo>
                    <a:pt x="37588" y="3815654"/>
                    <a:pt x="50213" y="3804792"/>
                    <a:pt x="64884" y="3797457"/>
                  </a:cubicBezTo>
                  <a:cubicBezTo>
                    <a:pt x="84465" y="3787667"/>
                    <a:pt x="142925" y="3774534"/>
                    <a:pt x="160418" y="3770161"/>
                  </a:cubicBezTo>
                  <a:cubicBezTo>
                    <a:pt x="169516" y="3742866"/>
                    <a:pt x="183644" y="3716758"/>
                    <a:pt x="187713" y="3688275"/>
                  </a:cubicBezTo>
                  <a:cubicBezTo>
                    <a:pt x="192262" y="3656430"/>
                    <a:pt x="188296" y="3622136"/>
                    <a:pt x="201361" y="3592740"/>
                  </a:cubicBezTo>
                  <a:cubicBezTo>
                    <a:pt x="208023" y="3577751"/>
                    <a:pt x="229704" y="3575946"/>
                    <a:pt x="242305" y="3565445"/>
                  </a:cubicBezTo>
                  <a:cubicBezTo>
                    <a:pt x="325303" y="3496281"/>
                    <a:pt x="236819" y="3547717"/>
                    <a:pt x="337839" y="3497206"/>
                  </a:cubicBezTo>
                  <a:cubicBezTo>
                    <a:pt x="342388" y="3483558"/>
                    <a:pt x="342500" y="3467497"/>
                    <a:pt x="351487" y="3456263"/>
                  </a:cubicBezTo>
                  <a:cubicBezTo>
                    <a:pt x="370729" y="3432210"/>
                    <a:pt x="406399" y="3424311"/>
                    <a:pt x="433373" y="3415320"/>
                  </a:cubicBezTo>
                  <a:cubicBezTo>
                    <a:pt x="528908" y="3351630"/>
                    <a:pt x="497063" y="3388024"/>
                    <a:pt x="542555" y="3319785"/>
                  </a:cubicBezTo>
                  <a:cubicBezTo>
                    <a:pt x="538006" y="3287940"/>
                    <a:pt x="541973" y="3253646"/>
                    <a:pt x="528908" y="3224251"/>
                  </a:cubicBezTo>
                  <a:cubicBezTo>
                    <a:pt x="519705" y="3203545"/>
                    <a:pt x="465189" y="3189364"/>
                    <a:pt x="447021" y="3183308"/>
                  </a:cubicBezTo>
                  <a:cubicBezTo>
                    <a:pt x="451570" y="3146914"/>
                    <a:pt x="448135" y="3108594"/>
                    <a:pt x="460669" y="3074125"/>
                  </a:cubicBezTo>
                  <a:cubicBezTo>
                    <a:pt x="472964" y="3040312"/>
                    <a:pt x="529710" y="3019133"/>
                    <a:pt x="556203" y="3005887"/>
                  </a:cubicBezTo>
                  <a:cubicBezTo>
                    <a:pt x="655560" y="2856851"/>
                    <a:pt x="509015" y="3086614"/>
                    <a:pt x="597146" y="2910352"/>
                  </a:cubicBezTo>
                  <a:cubicBezTo>
                    <a:pt x="611817" y="2881010"/>
                    <a:pt x="633540" y="2855761"/>
                    <a:pt x="651737" y="2828466"/>
                  </a:cubicBezTo>
                  <a:lnTo>
                    <a:pt x="679033" y="2787522"/>
                  </a:lnTo>
                  <a:cubicBezTo>
                    <a:pt x="688131" y="2773874"/>
                    <a:pt x="701141" y="2762140"/>
                    <a:pt x="706328" y="2746579"/>
                  </a:cubicBezTo>
                  <a:cubicBezTo>
                    <a:pt x="710877" y="2732931"/>
                    <a:pt x="713542" y="2718503"/>
                    <a:pt x="719976" y="2705636"/>
                  </a:cubicBezTo>
                  <a:cubicBezTo>
                    <a:pt x="727312" y="2690965"/>
                    <a:pt x="734928" y="2675494"/>
                    <a:pt x="747272" y="2664693"/>
                  </a:cubicBezTo>
                  <a:cubicBezTo>
                    <a:pt x="771960" y="2643091"/>
                    <a:pt x="829158" y="2610102"/>
                    <a:pt x="829158" y="2610102"/>
                  </a:cubicBezTo>
                  <a:cubicBezTo>
                    <a:pt x="854738" y="2611807"/>
                    <a:pt x="1009695" y="2604835"/>
                    <a:pt x="1074818" y="2637397"/>
                  </a:cubicBezTo>
                  <a:cubicBezTo>
                    <a:pt x="1089489" y="2644733"/>
                    <a:pt x="1102113" y="2655594"/>
                    <a:pt x="1115761" y="2664693"/>
                  </a:cubicBezTo>
                  <a:cubicBezTo>
                    <a:pt x="1145538" y="2754023"/>
                    <a:pt x="1104181" y="2666348"/>
                    <a:pt x="1170352" y="2719284"/>
                  </a:cubicBezTo>
                  <a:cubicBezTo>
                    <a:pt x="1183160" y="2729531"/>
                    <a:pt x="1184840" y="2749980"/>
                    <a:pt x="1197648" y="2760227"/>
                  </a:cubicBezTo>
                  <a:cubicBezTo>
                    <a:pt x="1208882" y="2769214"/>
                    <a:pt x="1225724" y="2767441"/>
                    <a:pt x="1238591" y="2773875"/>
                  </a:cubicBezTo>
                  <a:cubicBezTo>
                    <a:pt x="1253262" y="2781210"/>
                    <a:pt x="1263823" y="2796457"/>
                    <a:pt x="1279534" y="2801170"/>
                  </a:cubicBezTo>
                  <a:cubicBezTo>
                    <a:pt x="1325127" y="2814848"/>
                    <a:pt x="1543354" y="2827763"/>
                    <a:pt x="1552490" y="2828466"/>
                  </a:cubicBezTo>
                  <a:cubicBezTo>
                    <a:pt x="1611630" y="2823917"/>
                    <a:pt x="1671054" y="2822175"/>
                    <a:pt x="1729911" y="2814818"/>
                  </a:cubicBezTo>
                  <a:cubicBezTo>
                    <a:pt x="1744186" y="2813034"/>
                    <a:pt x="1756811" y="2804291"/>
                    <a:pt x="1770854" y="2801170"/>
                  </a:cubicBezTo>
                  <a:cubicBezTo>
                    <a:pt x="1797867" y="2795167"/>
                    <a:pt x="1825172" y="2789919"/>
                    <a:pt x="1852740" y="2787522"/>
                  </a:cubicBezTo>
                  <a:cubicBezTo>
                    <a:pt x="1929920" y="2780811"/>
                    <a:pt x="2007415" y="2778424"/>
                    <a:pt x="2084752" y="2773875"/>
                  </a:cubicBezTo>
                  <a:cubicBezTo>
                    <a:pt x="2098400" y="2769326"/>
                    <a:pt x="2119262" y="2773094"/>
                    <a:pt x="2125696" y="2760227"/>
                  </a:cubicBezTo>
                  <a:cubicBezTo>
                    <a:pt x="2132130" y="2747360"/>
                    <a:pt x="2119034" y="2731860"/>
                    <a:pt x="2112048" y="2719284"/>
                  </a:cubicBezTo>
                  <a:cubicBezTo>
                    <a:pt x="2033834" y="2578499"/>
                    <a:pt x="2074691" y="2689098"/>
                    <a:pt x="2043809" y="2596454"/>
                  </a:cubicBezTo>
                  <a:cubicBezTo>
                    <a:pt x="2023793" y="2276200"/>
                    <a:pt x="2103240" y="2417437"/>
                    <a:pt x="1961922" y="2364442"/>
                  </a:cubicBezTo>
                  <a:cubicBezTo>
                    <a:pt x="1946564" y="2358683"/>
                    <a:pt x="1934627" y="2346245"/>
                    <a:pt x="1920979" y="2337146"/>
                  </a:cubicBezTo>
                  <a:cubicBezTo>
                    <a:pt x="1925528" y="2223415"/>
                    <a:pt x="1923663" y="2109245"/>
                    <a:pt x="1934627" y="1995952"/>
                  </a:cubicBezTo>
                  <a:cubicBezTo>
                    <a:pt x="1937398" y="1967314"/>
                    <a:pt x="1952824" y="1941361"/>
                    <a:pt x="1961922" y="1914066"/>
                  </a:cubicBezTo>
                  <a:cubicBezTo>
                    <a:pt x="1966471" y="1900418"/>
                    <a:pt x="1961379" y="1875487"/>
                    <a:pt x="1975570" y="1873122"/>
                  </a:cubicBezTo>
                  <a:lnTo>
                    <a:pt x="2139343" y="1845827"/>
                  </a:lnTo>
                  <a:cubicBezTo>
                    <a:pt x="2152991" y="1836728"/>
                    <a:pt x="2166045" y="1826669"/>
                    <a:pt x="2180287" y="1818531"/>
                  </a:cubicBezTo>
                  <a:cubicBezTo>
                    <a:pt x="2222765" y="1794258"/>
                    <a:pt x="2239544" y="1794171"/>
                    <a:pt x="2275821" y="1763940"/>
                  </a:cubicBezTo>
                  <a:cubicBezTo>
                    <a:pt x="2290648" y="1751584"/>
                    <a:pt x="2301529" y="1734846"/>
                    <a:pt x="2316764" y="1722997"/>
                  </a:cubicBezTo>
                  <a:cubicBezTo>
                    <a:pt x="2342659" y="1702857"/>
                    <a:pt x="2371355" y="1686603"/>
                    <a:pt x="2398651" y="1668406"/>
                  </a:cubicBezTo>
                  <a:lnTo>
                    <a:pt x="2439594" y="1641111"/>
                  </a:lnTo>
                  <a:cubicBezTo>
                    <a:pt x="2448693" y="1627463"/>
                    <a:pt x="2470107" y="1616251"/>
                    <a:pt x="2466890" y="1600167"/>
                  </a:cubicBezTo>
                  <a:cubicBezTo>
                    <a:pt x="2463673" y="1584083"/>
                    <a:pt x="2437544" y="1584470"/>
                    <a:pt x="2425946" y="1572872"/>
                  </a:cubicBezTo>
                  <a:cubicBezTo>
                    <a:pt x="2414348" y="1561274"/>
                    <a:pt x="2407749" y="1545576"/>
                    <a:pt x="2398651" y="1531928"/>
                  </a:cubicBezTo>
                  <a:cubicBezTo>
                    <a:pt x="2381826" y="1380507"/>
                    <a:pt x="2398029" y="1448177"/>
                    <a:pt x="2357708" y="1327212"/>
                  </a:cubicBezTo>
                  <a:lnTo>
                    <a:pt x="2344060" y="1286269"/>
                  </a:lnTo>
                  <a:lnTo>
                    <a:pt x="2330412" y="1245325"/>
                  </a:lnTo>
                  <a:cubicBezTo>
                    <a:pt x="2334961" y="1149791"/>
                    <a:pt x="2336117" y="1054034"/>
                    <a:pt x="2344060" y="958722"/>
                  </a:cubicBezTo>
                  <a:cubicBezTo>
                    <a:pt x="2348223" y="908772"/>
                    <a:pt x="2391025" y="875331"/>
                    <a:pt x="2439594" y="863188"/>
                  </a:cubicBezTo>
                  <a:cubicBezTo>
                    <a:pt x="2457791" y="858639"/>
                    <a:pt x="2475543" y="851611"/>
                    <a:pt x="2494185" y="849540"/>
                  </a:cubicBezTo>
                  <a:cubicBezTo>
                    <a:pt x="2557646" y="842489"/>
                    <a:pt x="2621564" y="840442"/>
                    <a:pt x="2685254" y="835893"/>
                  </a:cubicBezTo>
                  <a:lnTo>
                    <a:pt x="2767140" y="808597"/>
                  </a:lnTo>
                  <a:lnTo>
                    <a:pt x="2808084" y="794949"/>
                  </a:lnTo>
                  <a:cubicBezTo>
                    <a:pt x="2826281" y="767654"/>
                    <a:pt x="2852302" y="744185"/>
                    <a:pt x="2862675" y="713063"/>
                  </a:cubicBezTo>
                  <a:cubicBezTo>
                    <a:pt x="2881509" y="656559"/>
                    <a:pt x="2868342" y="684090"/>
                    <a:pt x="2903618" y="631176"/>
                  </a:cubicBezTo>
                  <a:cubicBezTo>
                    <a:pt x="2908167" y="612979"/>
                    <a:pt x="2911876" y="594551"/>
                    <a:pt x="2917266" y="576585"/>
                  </a:cubicBezTo>
                  <a:cubicBezTo>
                    <a:pt x="2925533" y="549027"/>
                    <a:pt x="2944561" y="494699"/>
                    <a:pt x="2944561" y="494699"/>
                  </a:cubicBezTo>
                  <a:cubicBezTo>
                    <a:pt x="2949110" y="444657"/>
                    <a:pt x="2951568" y="394381"/>
                    <a:pt x="2958209" y="344573"/>
                  </a:cubicBezTo>
                  <a:cubicBezTo>
                    <a:pt x="2960688" y="325980"/>
                    <a:pt x="2968178" y="308375"/>
                    <a:pt x="2971857" y="289982"/>
                  </a:cubicBezTo>
                  <a:cubicBezTo>
                    <a:pt x="2977284" y="262848"/>
                    <a:pt x="2981297" y="235446"/>
                    <a:pt x="2985505" y="208096"/>
                  </a:cubicBezTo>
                  <a:cubicBezTo>
                    <a:pt x="2990396" y="176302"/>
                    <a:pt x="2992843" y="144105"/>
                    <a:pt x="2999152" y="112561"/>
                  </a:cubicBezTo>
                  <a:cubicBezTo>
                    <a:pt x="3001973" y="98454"/>
                    <a:pt x="3006366" y="84485"/>
                    <a:pt x="3012800" y="71618"/>
                  </a:cubicBezTo>
                  <a:cubicBezTo>
                    <a:pt x="3028722" y="39774"/>
                    <a:pt x="3046921" y="17027"/>
                    <a:pt x="3081039" y="3379"/>
                  </a:cubicBezTo>
                  <a:cubicBezTo>
                    <a:pt x="3089487" y="0"/>
                    <a:pt x="3053743" y="12478"/>
                    <a:pt x="3067391" y="17027"/>
                  </a:cubicBezTo>
                  <a:close/>
                </a:path>
              </a:pathLst>
            </a:custGeom>
            <a:solidFill>
              <a:schemeClr val="bg1">
                <a:alpha val="29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43793" y="4253471"/>
              <a:ext cx="1939219" cy="1694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52400" dist="317500" dir="5400000" sx="90000" sy="-19000" rotWithShape="0">
                <a:prstClr val="black">
                  <a:alpha val="15000"/>
                </a:prstClr>
              </a:outerShdw>
              <a:reflection blurRad="6350" stA="50000" endA="300" endPos="55500" dist="50800" dir="5400000" sy="-100000" algn="bl" rotWithShape="0"/>
              <a:softEdge rad="317500"/>
            </a:effectLst>
          </p:spPr>
        </p:pic>
        <p:sp>
          <p:nvSpPr>
            <p:cNvPr id="9" name="Прямоугольник 8"/>
            <p:cNvSpPr/>
            <p:nvPr/>
          </p:nvSpPr>
          <p:spPr>
            <a:xfrm>
              <a:off x="3357554" y="3450467"/>
              <a:ext cx="3071097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</a:rPr>
                <a:t>Подольск</a:t>
              </a:r>
            </a:p>
          </p:txBody>
        </p:sp>
      </p:grpSp>
      <p:pic>
        <p:nvPicPr>
          <p:cNvPr id="10" name="Picture 3" descr="E:\Школа вид\IMG_24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5933" y="-33445"/>
            <a:ext cx="2700000" cy="1800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Users\Гусаков Алексей\Desktop\УЧИТЕЛЬ ГОДА\главная слайды\2-3 слайд\Васильева Светлана Викторовна  IMG_75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96" y="-33444"/>
            <a:ext cx="2864896" cy="40720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7511" y="2493296"/>
            <a:ext cx="2449854" cy="1384995"/>
          </a:xfrm>
          <a:prstGeom prst="rect">
            <a:avLst/>
          </a:prstGeom>
          <a:effectLst>
            <a:outerShdw blurRad="40000" dist="20000" dir="540000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i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</a:t>
            </a:r>
          </a:p>
          <a:p>
            <a:pPr algn="ctr"/>
            <a:r>
              <a:rPr lang="ru-RU" sz="2800" b="1" i="1" cap="none" spc="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</a:t>
            </a:r>
          </a:p>
          <a:p>
            <a:pPr algn="ctr"/>
            <a:r>
              <a:rPr lang="ru-RU" sz="2800" b="1" i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</a:t>
            </a:r>
            <a:endParaRPr lang="ru-RU" sz="2800" b="1" i="1" cap="none" spc="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11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04671204"/>
              </p:ext>
            </p:extLst>
          </p:nvPr>
        </p:nvGraphicFramePr>
        <p:xfrm>
          <a:off x="630386" y="1700808"/>
          <a:ext cx="4085630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09350635"/>
              </p:ext>
            </p:extLst>
          </p:nvPr>
        </p:nvGraphicFramePr>
        <p:xfrm>
          <a:off x="4932040" y="1700808"/>
          <a:ext cx="4085630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91821" y="260648"/>
            <a:ext cx="88569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Какие краски использовали бы вы  к данным признакам настроения, состояния?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4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63694709"/>
              </p:ext>
            </p:extLst>
          </p:nvPr>
        </p:nvGraphicFramePr>
        <p:xfrm>
          <a:off x="630386" y="1700808"/>
          <a:ext cx="4085630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76368814"/>
              </p:ext>
            </p:extLst>
          </p:nvPr>
        </p:nvGraphicFramePr>
        <p:xfrm>
          <a:off x="4932040" y="1700808"/>
          <a:ext cx="4085630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91821" y="260648"/>
            <a:ext cx="88569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Какие краски использовали бы вы  к данным признакам настроения, состояния?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99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2277" y="476672"/>
            <a:ext cx="73194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1)Для чего в речи необходимо имя прилагательное?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2938" y="2506543"/>
            <a:ext cx="76581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2)С какой частью речи «дружит» имя прилагательное?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6934" y="4365104"/>
            <a:ext cx="77301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3)Может ли имя прилагательное «жить» отдельно от других слов?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623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896499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268760"/>
            <a:ext cx="88332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тарелке лежит желтый лимон.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t1.stranamam.ru/data/cache/2014feb/04/54/11013092_24881-650x0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4" y="2202684"/>
            <a:ext cx="4650859" cy="5464757"/>
          </a:xfrm>
          <a:prstGeom prst="rect">
            <a:avLst/>
          </a:prstGeom>
          <a:noFill/>
          <a:effectLst>
            <a:softEdge rad="1028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funforkids.ru/pictures/school19/school1915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36747"/>
            <a:ext cx="500062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8806" y="5661248"/>
            <a:ext cx="60951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Имя существительное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2528" y="31231"/>
            <a:ext cx="57572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Имя прилагательное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Крест 6"/>
          <p:cNvSpPr/>
          <p:nvPr/>
        </p:nvSpPr>
        <p:spPr>
          <a:xfrm>
            <a:off x="3425688" y="2436519"/>
            <a:ext cx="996480" cy="1027673"/>
          </a:xfrm>
          <a:prstGeom prst="plus">
            <a:avLst>
              <a:gd name="adj" fmla="val 384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1852434"/>
            <a:ext cx="3096344" cy="18722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существительное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24128" y="1850058"/>
            <a:ext cx="3096344" cy="18722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прилагательное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3815657" y="2322433"/>
            <a:ext cx="1944216" cy="936104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2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icshare.ru/uploads/150428/1o5c2jUg3r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86483">
            <a:off x="4294178" y="1599996"/>
            <a:ext cx="2374843" cy="345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funforkids.ru/pictures/school19/school1915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563661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005.radikal.ru/i212/1409/24/6695337b7b9b.png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25" b="99875" l="5204" r="99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92077"/>
            <a:ext cx="3892405" cy="437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4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75" y="404664"/>
            <a:ext cx="3827481" cy="255802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18" y="602586"/>
            <a:ext cx="3333750" cy="21621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100000" l="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61603"/>
            <a:ext cx="3073524" cy="409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1" y="3635522"/>
            <a:ext cx="3055987" cy="253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41" y="2974927"/>
            <a:ext cx="788315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43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easyen.ru/_fr/14/756578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14" b="92950" l="3223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805" y="2496964"/>
            <a:ext cx="5348202" cy="400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laycast.ru/uploads/2015/06/09/1391247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51" y="3590181"/>
            <a:ext cx="2766274" cy="13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4052" y="188640"/>
            <a:ext cx="751474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Имя прилагательное</a:t>
            </a:r>
          </a:p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художник с кисточкой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красками в руках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607903" y="3284984"/>
            <a:ext cx="3816424" cy="301818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0811812">
            <a:off x="766353" y="3975545"/>
            <a:ext cx="35294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Имя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прилагательное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683568" y="1484783"/>
            <a:ext cx="8229600" cy="7920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 по размеру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83568" y="1988840"/>
            <a:ext cx="8229600" cy="9361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 по вкусу</a:t>
            </a:r>
          </a:p>
          <a:p>
            <a:pPr marL="0" indent="0">
              <a:buFont typeface="Arial" pitchFamily="34" charset="0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83568" y="4797152"/>
            <a:ext cx="8229600" cy="12135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 по температуре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61" y="768630"/>
            <a:ext cx="259228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628" y="2504717"/>
            <a:ext cx="2005880" cy="211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8648">
            <a:off x="5511050" y="4141000"/>
            <a:ext cx="2568709" cy="252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72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0422" y="4694123"/>
            <a:ext cx="62149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Современный урок.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Каков он?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C:\Users\Гусаков Алексей\Desktop\УЧИТЕЛЬ ГОДА\главная слайды\4 слайд\DSC016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28" y="1829360"/>
            <a:ext cx="3859412" cy="289455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5842">
            <a:off x="219239" y="389240"/>
            <a:ext cx="3060835" cy="18710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282">
            <a:off x="2977048" y="288746"/>
            <a:ext cx="3048000" cy="18710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  <a:softEdge rad="63500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804">
            <a:off x="1040836" y="1688589"/>
            <a:ext cx="3689342" cy="26527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4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747676" y="0"/>
            <a:ext cx="8396324" cy="6858000"/>
            <a:chOff x="747676" y="0"/>
            <a:chExt cx="8396324" cy="6858000"/>
          </a:xfrm>
        </p:grpSpPr>
        <p:pic>
          <p:nvPicPr>
            <p:cNvPr id="3074" name="Picture 2" descr="http://marilynboudreauxsellsrealestate.com/image_store/uploads/6/8/0/0/7/ar135347164370086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76" y="0"/>
              <a:ext cx="839632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2201781" y="2204864"/>
              <a:ext cx="5250539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ИМЯ</a:t>
              </a:r>
            </a:p>
            <a:p>
              <a:pPr algn="ctr"/>
              <a:r>
                <a:rPr lang="ru-RU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СУЩЕСТВИТЕЛЬНОЕ</a:t>
              </a:r>
              <a:endPara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3076" name="Picture 4" descr="http://img-fotki.yandex.ru/get/5302/svetlera.37/0_50471_151ed98_X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068960"/>
              <a:ext cx="2160240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14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4.mylove.ru/G_41gDOTWxULZD32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6544" y="2325155"/>
            <a:ext cx="2871936" cy="242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f4.mylove.ru/G_41gDOTWxULZD32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25155"/>
            <a:ext cx="3240360" cy="242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g-fotki.yandex.ru/get/5302/svetlera.37/0_50471_151ed98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9" y="-377928"/>
            <a:ext cx="8424936" cy="783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83888" y="908720"/>
            <a:ext cx="525053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ИМЯ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ПРИЛАГАТЕЛЬНОЕ</a:t>
            </a:r>
            <a:endParaRPr lang="ru-RU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02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6.vkrugudruzei.ru/images/b5/66/b566f8e8be66497bb862ac350ac0852a_bi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20" y="159752"/>
            <a:ext cx="2880320" cy="362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ped-kopilka.ru/upload/blogs/9460_7ab443c3ec71c9932ad1ec26442ef623.p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70563"/>
            <a:ext cx="4047132" cy="487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picshare.ru/uploads/140203/llOMRyj505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1"/>
            <a:ext cx="3641241" cy="516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9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flipV="1">
            <a:off x="1691680" y="576217"/>
            <a:ext cx="7097667" cy="3798294"/>
            <a:chOff x="660619" y="1124744"/>
            <a:chExt cx="8159853" cy="5040560"/>
          </a:xfrm>
        </p:grpSpPr>
        <p:sp>
          <p:nvSpPr>
            <p:cNvPr id="3" name="Скругленный прямоугольник 2"/>
            <p:cNvSpPr/>
            <p:nvPr/>
          </p:nvSpPr>
          <p:spPr>
            <a:xfrm rot="10800000">
              <a:off x="660619" y="1124744"/>
              <a:ext cx="3096344" cy="1872208"/>
            </a:xfrm>
            <a:prstGeom prst="roundRect">
              <a:avLst/>
            </a:prstGeom>
            <a:solidFill>
              <a:srgbClr val="00FF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СТАРИК</a:t>
              </a:r>
              <a:endPara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Скругленный прямоугольник 3"/>
            <p:cNvSpPr/>
            <p:nvPr/>
          </p:nvSpPr>
          <p:spPr>
            <a:xfrm rot="10800000">
              <a:off x="5724128" y="1124744"/>
              <a:ext cx="3096344" cy="1872208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СТАРУХА</a:t>
              </a:r>
              <a:endPara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 rot="10800000">
              <a:off x="3203848" y="4293096"/>
              <a:ext cx="3096344" cy="1872208"/>
            </a:xfrm>
            <a:prstGeom prst="roundRect">
              <a:avLst/>
            </a:prstGeom>
            <a:solidFill>
              <a:srgbClr val="FFFF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РЫБКА</a:t>
              </a:r>
              <a:endPara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Прямая со стрелкой 5"/>
            <p:cNvCxnSpPr/>
            <p:nvPr/>
          </p:nvCxnSpPr>
          <p:spPr>
            <a:xfrm>
              <a:off x="3851920" y="1556792"/>
              <a:ext cx="1800200" cy="0"/>
            </a:xfrm>
            <a:prstGeom prst="straightConnector1">
              <a:avLst/>
            </a:prstGeom>
            <a:ln w="762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 flipH="1">
              <a:off x="3894451" y="2267744"/>
              <a:ext cx="1715137" cy="0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>
              <a:off x="2208791" y="3212976"/>
              <a:ext cx="664494" cy="1265995"/>
            </a:xfrm>
            <a:prstGeom prst="straightConnector1">
              <a:avLst/>
            </a:prstGeom>
            <a:ln w="762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flipH="1" flipV="1">
              <a:off x="1691680" y="3356992"/>
              <a:ext cx="1139073" cy="1832931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 flipH="1">
              <a:off x="6709547" y="3356992"/>
              <a:ext cx="958798" cy="2088232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flipV="1">
              <a:off x="6516216" y="3212976"/>
              <a:ext cx="672729" cy="1584176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95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809398"/>
            <a:ext cx="865358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Повышение интереса к обучению.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 мышления.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Интеграция.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629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4048" y="0"/>
            <a:ext cx="761244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</a:t>
            </a:r>
          </a:p>
          <a:p>
            <a:endParaRPr lang="ru-RU" sz="3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Подвести учащихся к выводу о том, что имя прилагательное зависит от имени существительного.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роль имени прилагательного в речи.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строить речь в определенной композиционной форме.</a:t>
            </a:r>
            <a:endParaRPr lang="ru-RU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0"/>
            <a:ext cx="77768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endParaRPr lang="ru-RU" sz="3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Упражнять в умении использовать имена прилагательные в работе над анализом художественного произведения</a:t>
            </a:r>
          </a:p>
          <a:p>
            <a: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Научить приему обобщения сведений о прилагательном как части речи, использовать знания в творческой работе.</a:t>
            </a:r>
          </a:p>
          <a:p>
            <a:r>
              <a:rPr lang="ru-RU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Воспитывать интерес к предмету.</a:t>
            </a:r>
          </a:p>
        </p:txBody>
      </p:sp>
    </p:spTree>
    <p:extLst>
      <p:ext uri="{BB962C8B-B14F-4D97-AF65-F5344CB8AC3E}">
        <p14:creationId xmlns:p14="http://schemas.microsoft.com/office/powerpoint/2010/main" val="9566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3" b="92793" l="3965" r="97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8538">
            <a:off x="559151" y="2016928"/>
            <a:ext cx="2808312" cy="274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75" b="90000" l="38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1199"/>
            <a:ext cx="3017912" cy="30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33" y="1802767"/>
            <a:ext cx="3174776" cy="31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7267" y="747913"/>
            <a:ext cx="84367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общего в данных предметах?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26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64704"/>
            <a:ext cx="4552628" cy="398325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4392488" cy="409886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08725"/>
            <a:ext cx="4762500" cy="4709691"/>
          </a:xfrm>
          <a:prstGeom prst="rect">
            <a:avLst/>
          </a:prstGeom>
          <a:noFill/>
          <a:ln>
            <a:noFill/>
          </a:ln>
          <a:scene3d>
            <a:camera prst="perspectiveRelaxed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-158626"/>
            <a:ext cx="5250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История рисунка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4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332656" y="351413"/>
            <a:ext cx="96311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Мир картин –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мир чувств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595903" cy="407323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78807"/>
            <a:ext cx="3600400" cy="355271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83517"/>
            <a:ext cx="3419872" cy="33286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4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4330s007.edusite.ru/images/20130630195909-de7cdef7-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87765"/>
            <a:ext cx="4783324" cy="478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16185/200418627.82/0_120bd3_b6a22c19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3897"/>
            <a:ext cx="720090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edia.timisoreni.ro/upload/photo/2013-09/244df236c856b5ed3c1674a8f4d7f549_larg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3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7" y="3561730"/>
            <a:ext cx="5555328" cy="329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90135" y="260648"/>
            <a:ext cx="43316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48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</a:t>
            </a:r>
            <a:r>
              <a:rPr lang="ru-RU" sz="4800" b="1" cap="none" spc="0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8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</a:t>
            </a:r>
            <a:r>
              <a:rPr lang="ru-RU" sz="48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48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48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4800" b="1" cap="none" spc="0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</a:t>
            </a:r>
            <a:r>
              <a:rPr lang="ru-RU" sz="48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</a:p>
          <a:p>
            <a:pPr algn="ctr"/>
            <a:r>
              <a:rPr lang="ru-RU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48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ru-RU" sz="48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800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ru-RU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48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48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endParaRPr lang="ru-RU" sz="4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223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206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238</Words>
  <Application>Microsoft Office PowerPoint</Application>
  <PresentationFormat>Экран (4:3)</PresentationFormat>
  <Paragraphs>82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user</cp:lastModifiedBy>
  <cp:revision>45</cp:revision>
  <dcterms:created xsi:type="dcterms:W3CDTF">2015-08-22T11:26:41Z</dcterms:created>
  <dcterms:modified xsi:type="dcterms:W3CDTF">2016-02-03T08:51:52Z</dcterms:modified>
</cp:coreProperties>
</file>